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70" r:id="rId6"/>
    <p:sldId id="372" r:id="rId7"/>
    <p:sldId id="375" r:id="rId8"/>
    <p:sldId id="377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8" name="yt_shape_1509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97" name="yt_image_15097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00" name="yt_shape_15100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线段的和差</a:t>
            </a:r>
          </a:p>
        </p:txBody>
      </p:sp>
      <p:sp>
        <p:nvSpPr>
          <p:cNvPr id="15101" name="yt_shape_15101"/>
          <p:cNvSpPr txBox="1"/>
          <p:nvPr/>
        </p:nvSpPr>
        <p:spPr>
          <a:xfrm>
            <a:off x="540000" y="2102862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下列等式不一定成立的是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03" name="yt_table_1510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758310"/>
              </p:ext>
            </p:extLst>
          </p:nvPr>
        </p:nvGraphicFramePr>
        <p:xfrm>
          <a:off x="540056" y="2582165"/>
          <a:ext cx="3814763" cy="1901952"/>
        </p:xfrm>
        <a:graphic>
          <a:graphicData uri="http://schemas.openxmlformats.org/drawingml/2006/table">
            <a:tbl>
              <a:tblPr/>
              <a:tblGrid>
                <a:gridCol w="3814763">
                  <a:extLst>
                    <a:ext uri="{9D8B030D-6E8A-4147-A177-3AD203B41FA5}">
                      <a16:colId xmlns:a16="http://schemas.microsoft.com/office/drawing/2014/main" val="11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5"/>
                  </a:ext>
                </a:extLst>
              </a:tr>
            </a:tbl>
          </a:graphicData>
        </a:graphic>
      </p:graphicFrame>
      <p:pic>
        <p:nvPicPr>
          <p:cNvPr id="15102" name="yt_image_15102_skip" title="H_21.9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5774" y="2582165"/>
            <a:ext cx="3564495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36909">
            <a:extLst>
              <a:ext uri="{FF2B5EF4-FFF2-40B4-BE49-F238E27FC236}">
                <a16:creationId xmlns:a16="http://schemas.microsoft.com/office/drawing/2014/main" id="{A3D43A1A-6BA5-9D1C-A7AB-1B2229523C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FE3FBC-6D8F-E6A1-EB9D-11297819C1C5}"/>
              </a:ext>
            </a:extLst>
          </p:cNvPr>
          <p:cNvSpPr txBox="1"/>
          <p:nvPr/>
        </p:nvSpPr>
        <p:spPr>
          <a:xfrm>
            <a:off x="57077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5" name="yt_shape_15105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用尺规作线段的和差</a:t>
            </a:r>
          </a:p>
        </p:txBody>
      </p:sp>
      <p:sp>
        <p:nvSpPr>
          <p:cNvPr id="15106" name="yt_shape_15106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作一条线段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7676"/>
              </a:rPr>
              <a:t>保留作图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107" name="yt_image_151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2790" y="2494884"/>
            <a:ext cx="1406419" cy="81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09" name="yt_shape_15109"/>
          <p:cNvSpPr txBox="1"/>
          <p:nvPr/>
        </p:nvSpPr>
        <p:spPr>
          <a:xfrm>
            <a:off x="540000" y="3362736"/>
            <a:ext cx="4045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111" name="yt_shape_15111"/>
          <p:cNvSpPr txBox="1"/>
          <p:nvPr/>
        </p:nvSpPr>
        <p:spPr>
          <a:xfrm>
            <a:off x="540000" y="3994403"/>
            <a:ext cx="3013582" cy="5132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850" b="0" i="0" u="none" spc="-2850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  <a:r>
              <a:rPr lang="en-US" altLang="zh-CN" sz="2850" b="0" i="0" u="none" spc="22787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</a:p>
        </p:txBody>
      </p:sp>
      <p:pic>
        <p:nvPicPr>
          <p:cNvPr id="15110" name="yt_image_151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9377" y="3994403"/>
            <a:ext cx="2982153" cy="57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36983">
            <a:extLst>
              <a:ext uri="{FF2B5EF4-FFF2-40B4-BE49-F238E27FC236}">
                <a16:creationId xmlns:a16="http://schemas.microsoft.com/office/drawing/2014/main" id="{CA804C37-10A6-B25F-BCCB-781C43198A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7FB789-7FDD-51AA-B8A7-A5E70DBDD8BC}"/>
              </a:ext>
            </a:extLst>
          </p:cNvPr>
          <p:cNvSpPr txBox="1"/>
          <p:nvPr/>
        </p:nvSpPr>
        <p:spPr>
          <a:xfrm>
            <a:off x="449989" y="3315930"/>
            <a:ext cx="418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3" name="yt_shape_15113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线段的中点及等分点</a:t>
            </a:r>
          </a:p>
        </p:txBody>
      </p:sp>
      <p:sp>
        <p:nvSpPr>
          <p:cNvPr id="15114" name="yt_shape_15114"/>
          <p:cNvSpPr txBox="1"/>
          <p:nvPr/>
        </p:nvSpPr>
        <p:spPr>
          <a:xfrm>
            <a:off x="540119" y="1399565"/>
            <a:ext cx="1030840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下面四个等式中不能表示点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a32c"/>
              </a:rPr>
              <a:t>的中点的是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15" name="yt_table_15115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1931684"/>
                  </p:ext>
                </p:extLst>
              </p:nvPr>
            </p:nvGraphicFramePr>
            <p:xfrm>
              <a:off x="540056" y="2359000"/>
              <a:ext cx="6266181" cy="1146937"/>
            </p:xfrm>
            <a:graphic>
              <a:graphicData uri="http://schemas.openxmlformats.org/drawingml/2006/table">
                <a:tbl>
                  <a:tblPr/>
                  <a:tblGrid>
                    <a:gridCol w="3292793">
                      <a:extLst>
                        <a:ext uri="{9D8B030D-6E8A-4147-A177-3AD203B41FA5}">
                          <a16:colId xmlns:a16="http://schemas.microsoft.com/office/drawing/2014/main" val="11125"/>
                        </a:ext>
                      </a:extLst>
                    </a:gridCol>
                    <a:gridCol w="2973388">
                      <a:extLst>
                        <a:ext uri="{9D8B030D-6E8A-4147-A177-3AD203B41FA5}">
                          <a16:colId xmlns:a16="http://schemas.microsoft.com/office/drawing/2014/main" val="111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8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115" name="yt_table_15115" descr="{&quot;rangeId&quot;:6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1931684"/>
                  </p:ext>
                </p:extLst>
              </p:nvPr>
            </p:nvGraphicFramePr>
            <p:xfrm>
              <a:off x="540056" y="2359000"/>
              <a:ext cx="6266181" cy="1057085"/>
            </p:xfrm>
            <a:graphic>
              <a:graphicData uri="http://schemas.openxmlformats.org/drawingml/2006/table">
                <a:tbl>
                  <a:tblPr/>
                  <a:tblGrid>
                    <a:gridCol w="3292793">
                      <a:extLst>
                        <a:ext uri="{9D8B030D-6E8A-4147-A177-3AD203B41FA5}">
                          <a16:colId xmlns:a16="http://schemas.microsoft.com/office/drawing/2014/main" val="11125"/>
                        </a:ext>
                      </a:extLst>
                    </a:gridCol>
                    <a:gridCol w="2973388">
                      <a:extLst>
                        <a:ext uri="{9D8B030D-6E8A-4147-A177-3AD203B41FA5}">
                          <a16:colId xmlns:a16="http://schemas.microsoft.com/office/drawing/2014/main" val="11126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90203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8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116" name="yt_shape_15116"/>
          <p:cNvSpPr txBox="1"/>
          <p:nvPr/>
        </p:nvSpPr>
        <p:spPr>
          <a:xfrm>
            <a:off x="540119" y="34666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的三等分点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72a4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117" name="yt_image_1511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7276" y="4578439"/>
            <a:ext cx="3757446" cy="33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37047">
            <a:extLst>
              <a:ext uri="{FF2B5EF4-FFF2-40B4-BE49-F238E27FC236}">
                <a16:creationId xmlns:a16="http://schemas.microsoft.com/office/drawing/2014/main" id="{3023FEFA-B865-9EDF-8107-EE8A8A8501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CD6D8E-507D-AFC8-265B-CFA33933EB37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69DF74-07D7-E5B8-39C3-00E2181D91C9}"/>
              </a:ext>
            </a:extLst>
          </p:cNvPr>
          <p:cNvSpPr txBox="1"/>
          <p:nvPr/>
        </p:nvSpPr>
        <p:spPr>
          <a:xfrm>
            <a:off x="1059708" y="389532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9" name="yt_shape_15119"/>
          <p:cNvSpPr txBox="1"/>
          <p:nvPr/>
        </p:nvSpPr>
        <p:spPr>
          <a:xfrm>
            <a:off x="540000" y="900000"/>
            <a:ext cx="929100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对于没有给出图形的线段和差问题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因考虑不全面而出错</a:t>
            </a:r>
          </a:p>
        </p:txBody>
      </p:sp>
      <p:sp>
        <p:nvSpPr>
          <p:cNvPr id="15120" name="yt_shape_1512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3cf8"/>
              </a:rPr>
              <a:t>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21" name="yt_table_151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968241"/>
              </p:ext>
            </p:extLst>
          </p:nvPr>
        </p:nvGraphicFramePr>
        <p:xfrm>
          <a:off x="540056" y="2359000"/>
          <a:ext cx="6905943" cy="950976"/>
        </p:xfrm>
        <a:graphic>
          <a:graphicData uri="http://schemas.openxmlformats.org/drawingml/2006/table">
            <a:tbl>
              <a:tblPr/>
              <a:tblGrid>
                <a:gridCol w="3910330">
                  <a:extLst>
                    <a:ext uri="{9D8B030D-6E8A-4147-A177-3AD203B41FA5}">
                      <a16:colId xmlns:a16="http://schemas.microsoft.com/office/drawing/2014/main" val="11127"/>
                    </a:ext>
                  </a:extLst>
                </a:gridCol>
                <a:gridCol w="2995613">
                  <a:extLst>
                    <a:ext uri="{9D8B030D-6E8A-4147-A177-3AD203B41FA5}">
                      <a16:colId xmlns:a16="http://schemas.microsoft.com/office/drawing/2014/main" val="11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9"/>
                  </a:ext>
                </a:extLst>
              </a:tr>
            </a:tbl>
          </a:graphicData>
        </a:graphic>
      </p:graphicFrame>
      <p:pic>
        <p:nvPicPr>
          <p:cNvPr id="3" name="yt_shape_1722174237122">
            <a:extLst>
              <a:ext uri="{FF2B5EF4-FFF2-40B4-BE49-F238E27FC236}">
                <a16:creationId xmlns:a16="http://schemas.microsoft.com/office/drawing/2014/main" id="{5C6B691F-2036-BE24-7DEC-062F3ACB10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D3304D-AC7E-AA87-F40C-038587B72E1E}"/>
              </a:ext>
            </a:extLst>
          </p:cNvPr>
          <p:cNvSpPr txBox="1"/>
          <p:nvPr/>
        </p:nvSpPr>
        <p:spPr>
          <a:xfrm>
            <a:off x="403309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4" name="yt_shape_1512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23" name="yt_image_15123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26" name="yt_shape_15126"/>
          <p:cNvSpPr txBox="1"/>
          <p:nvPr/>
        </p:nvSpPr>
        <p:spPr>
          <a:xfrm>
            <a:off x="540120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88f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28" name="yt_table_151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325866"/>
              </p:ext>
            </p:extLst>
          </p:nvPr>
        </p:nvGraphicFramePr>
        <p:xfrm>
          <a:off x="540056" y="2551304"/>
          <a:ext cx="7657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112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113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113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1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0"/>
                  </a:ext>
                </a:extLst>
              </a:tr>
            </a:tbl>
          </a:graphicData>
        </a:graphic>
      </p:graphicFrame>
      <p:pic>
        <p:nvPicPr>
          <p:cNvPr id="15127" name="yt_image_15127_skip" title="H_22.99141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5846" y="2551304"/>
            <a:ext cx="3454398" cy="29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30" name="yt_shape_15130"/>
          <p:cNvSpPr txBox="1"/>
          <p:nvPr/>
        </p:nvSpPr>
        <p:spPr>
          <a:xfrm>
            <a:off x="540000" y="3077475"/>
            <a:ext cx="1044516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DCBC8C-C762-95F8-98AD-4447C0C38795}"/>
              </a:ext>
            </a:extLst>
          </p:cNvPr>
          <p:cNvSpPr txBox="1"/>
          <p:nvPr/>
        </p:nvSpPr>
        <p:spPr>
          <a:xfrm>
            <a:off x="4047384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062757-982A-C1F0-6D5F-7997293B305D}"/>
              </a:ext>
            </a:extLst>
          </p:cNvPr>
          <p:cNvSpPr txBox="1"/>
          <p:nvPr/>
        </p:nvSpPr>
        <p:spPr>
          <a:xfrm>
            <a:off x="9508264" y="303066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348B39-784C-1F56-970B-C2DECD62C604}"/>
              </a:ext>
            </a:extLst>
          </p:cNvPr>
          <p:cNvSpPr txBox="1"/>
          <p:nvPr/>
        </p:nvSpPr>
        <p:spPr>
          <a:xfrm>
            <a:off x="9127264" y="350615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3" name="yt_shape_1513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32" name="yt_image_1513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35" name="yt_shape_15135"/>
          <p:cNvSpPr txBox="1"/>
          <p:nvPr/>
        </p:nvSpPr>
        <p:spPr>
          <a:xfrm>
            <a:off x="540119" y="1597583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6f5ff,isEnd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138" name="yt_image_15138" title="H_79.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4431" y="3658158"/>
            <a:ext cx="3566113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E4AD3B-9FE1-3739-71A8-17BC560040E3}"/>
              </a:ext>
            </a:extLst>
          </p:cNvPr>
          <p:cNvSpPr txBox="1"/>
          <p:nvPr/>
        </p:nvSpPr>
        <p:spPr>
          <a:xfrm>
            <a:off x="9398846" y="250175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B80777-8746-D69F-13E6-70638BC0D0B1}"/>
              </a:ext>
            </a:extLst>
          </p:cNvPr>
          <p:cNvSpPr txBox="1"/>
          <p:nvPr/>
        </p:nvSpPr>
        <p:spPr>
          <a:xfrm>
            <a:off x="450108" y="2977241"/>
            <a:ext cx="7746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257ADF-B459-F3A6-B989-CCCD75AA6C1F}"/>
              </a:ext>
            </a:extLst>
          </p:cNvPr>
          <p:cNvSpPr txBox="1"/>
          <p:nvPr/>
        </p:nvSpPr>
        <p:spPr>
          <a:xfrm>
            <a:off x="450108" y="3452729"/>
            <a:ext cx="5474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47D8F3-607A-9C92-E8B3-8F310C0D77F1}"/>
              </a:ext>
            </a:extLst>
          </p:cNvPr>
          <p:cNvSpPr txBox="1"/>
          <p:nvPr/>
        </p:nvSpPr>
        <p:spPr>
          <a:xfrm>
            <a:off x="450108" y="3928217"/>
            <a:ext cx="4159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2868A3-1AE1-7FEA-874E-F1CBF99F4D54}"/>
              </a:ext>
            </a:extLst>
          </p:cNvPr>
          <p:cNvSpPr txBox="1"/>
          <p:nvPr/>
        </p:nvSpPr>
        <p:spPr>
          <a:xfrm>
            <a:off x="450108" y="4403705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F0EA89-3698-1F16-7ECD-13F1B75E887B}"/>
              </a:ext>
            </a:extLst>
          </p:cNvPr>
          <p:cNvSpPr txBox="1"/>
          <p:nvPr/>
        </p:nvSpPr>
        <p:spPr>
          <a:xfrm>
            <a:off x="450108" y="4879193"/>
            <a:ext cx="6822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0" name="yt_shape_1514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不与端点重合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80d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的值是否与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9d2c1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142" name="yt_image_15142" title="H_79.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863" y="1726504"/>
            <a:ext cx="3566113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45" name="yt_shape_15145"/>
          <p:cNvSpPr txBox="1"/>
          <p:nvPr/>
        </p:nvSpPr>
        <p:spPr>
          <a:xfrm>
            <a:off x="4007768" y="4563474"/>
            <a:ext cx="3919150" cy="21608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00" b="0" i="0" u="none" spc="30261" dirty="0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</a:rPr>
              <a:t> </a:t>
            </a:r>
          </a:p>
        </p:txBody>
      </p:sp>
      <p:pic>
        <p:nvPicPr>
          <p:cNvPr id="15144" name="yt_image_15144" title="H_13.2579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8" y="3137591"/>
            <a:ext cx="3880445" cy="16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83F540-F643-F051-B99E-E1A27F84EA0E}"/>
              </a:ext>
            </a:extLst>
          </p:cNvPr>
          <p:cNvSpPr txBox="1"/>
          <p:nvPr/>
        </p:nvSpPr>
        <p:spPr>
          <a:xfrm>
            <a:off x="450108" y="1804170"/>
            <a:ext cx="6961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3A7EC8-45CC-6761-77CB-0D8045A6F023}"/>
              </a:ext>
            </a:extLst>
          </p:cNvPr>
          <p:cNvSpPr txBox="1"/>
          <p:nvPr/>
        </p:nvSpPr>
        <p:spPr>
          <a:xfrm>
            <a:off x="450108" y="2279658"/>
            <a:ext cx="593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A6D485-8A9F-EB5D-3EDA-43C3C6C9EE12}"/>
              </a:ext>
            </a:extLst>
          </p:cNvPr>
          <p:cNvSpPr txBox="1"/>
          <p:nvPr/>
        </p:nvSpPr>
        <p:spPr>
          <a:xfrm>
            <a:off x="450108" y="3461548"/>
            <a:ext cx="10825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9d2c1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1A1213-6DBF-BEDC-9C06-A49C549CC53C}"/>
              </a:ext>
            </a:extLst>
          </p:cNvPr>
          <p:cNvSpPr txBox="1"/>
          <p:nvPr/>
        </p:nvSpPr>
        <p:spPr>
          <a:xfrm>
            <a:off x="450108" y="3937036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18A179-43BC-4D4F-D4A7-68AF79ADA437}"/>
              </a:ext>
            </a:extLst>
          </p:cNvPr>
          <p:cNvSpPr txBox="1"/>
          <p:nvPr/>
        </p:nvSpPr>
        <p:spPr>
          <a:xfrm>
            <a:off x="450108" y="4412524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658</Words>
  <Application>Microsoft Office PowerPoint</Application>
  <PresentationFormat>宽屏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,isEnd</vt:lpstr>
      <vt:lpstr>_⨹_1_888f5</vt:lpstr>
      <vt:lpstr>_⨹_1_980d9</vt:lpstr>
      <vt:lpstr>_⨹_1_9d2c1</vt:lpstr>
      <vt:lpstr>_⨹_1_a72a4,isEnd</vt:lpstr>
      <vt:lpstr>_⨹_2_6f5ff,isEnd</vt:lpstr>
      <vt:lpstr>_⨹_2_f3cf8</vt:lpstr>
      <vt:lpstr>_⨹_4_07676</vt:lpstr>
      <vt:lpstr>_⨹_5_4a32c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2024-07-29T02:57:26Z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