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2687" t="703" r="289" b="-703"/>
          <a:stretch/>
        </p:blipFill>
        <p:spPr>
          <a:xfrm>
            <a:off x="2027548" y="3260579"/>
            <a:ext cx="7632848" cy="1505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2976"/>
          <a:stretch/>
        </p:blipFill>
        <p:spPr>
          <a:xfrm>
            <a:off x="2010328" y="2092045"/>
            <a:ext cx="7667289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F0B16-E9E5-5C20-32FE-615BC3A76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490"/>
            <a:ext cx="10800000" cy="483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479376" y="836490"/>
            <a:ext cx="8064896" cy="280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623392" y="3861048"/>
            <a:ext cx="4968552" cy="972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623392" y="4889746"/>
            <a:ext cx="4968552" cy="972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4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92BD6-07C7-BDC6-2B84-6B2F3B938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6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B2778-46AD-7FE9-0912-227E71FE6F4D}"/>
              </a:ext>
            </a:extLst>
          </p:cNvPr>
          <p:cNvSpPr/>
          <p:nvPr/>
        </p:nvSpPr>
        <p:spPr bwMode="auto">
          <a:xfrm>
            <a:off x="1503869" y="2420888"/>
            <a:ext cx="9488675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66B2778-46AD-7FE9-0912-227E71FE6F4D}"/>
              </a:ext>
            </a:extLst>
          </p:cNvPr>
          <p:cNvSpPr/>
          <p:nvPr/>
        </p:nvSpPr>
        <p:spPr bwMode="auto">
          <a:xfrm>
            <a:off x="1775521" y="5157192"/>
            <a:ext cx="4104456" cy="58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6B2778-46AD-7FE9-0912-227E71FE6F4D}"/>
              </a:ext>
            </a:extLst>
          </p:cNvPr>
          <p:cNvSpPr/>
          <p:nvPr/>
        </p:nvSpPr>
        <p:spPr bwMode="auto">
          <a:xfrm>
            <a:off x="1991544" y="6034607"/>
            <a:ext cx="4104456" cy="58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9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A6814-A121-FDCA-E2B0-0BDBCB98F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A9436-7AAA-A574-F2B4-E8D70BE0699C}"/>
              </a:ext>
            </a:extLst>
          </p:cNvPr>
          <p:cNvSpPr/>
          <p:nvPr/>
        </p:nvSpPr>
        <p:spPr bwMode="auto">
          <a:xfrm>
            <a:off x="1577142" y="2943075"/>
            <a:ext cx="9942858" cy="142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E5A9436-7AAA-A574-F2B4-E8D70BE0699C}"/>
              </a:ext>
            </a:extLst>
          </p:cNvPr>
          <p:cNvSpPr/>
          <p:nvPr/>
        </p:nvSpPr>
        <p:spPr bwMode="auto">
          <a:xfrm>
            <a:off x="3287688" y="4437112"/>
            <a:ext cx="4608512" cy="82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E5A9436-7AAA-A574-F2B4-E8D70BE0699C}"/>
              </a:ext>
            </a:extLst>
          </p:cNvPr>
          <p:cNvSpPr/>
          <p:nvPr/>
        </p:nvSpPr>
        <p:spPr bwMode="auto">
          <a:xfrm>
            <a:off x="2999656" y="5660154"/>
            <a:ext cx="4608512" cy="82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C6A94-DC53-B9CF-5D10-7D6350807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BBB23-C095-983D-8B69-8EE6E346B009}"/>
              </a:ext>
            </a:extLst>
          </p:cNvPr>
          <p:cNvSpPr/>
          <p:nvPr/>
        </p:nvSpPr>
        <p:spPr bwMode="auto">
          <a:xfrm>
            <a:off x="1548571" y="1728227"/>
            <a:ext cx="8867909" cy="684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0BBB23-C095-983D-8B69-8EE6E346B009}"/>
              </a:ext>
            </a:extLst>
          </p:cNvPr>
          <p:cNvSpPr/>
          <p:nvPr/>
        </p:nvSpPr>
        <p:spPr bwMode="auto">
          <a:xfrm>
            <a:off x="1487488" y="2852936"/>
            <a:ext cx="8867909" cy="43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0BBB23-C095-983D-8B69-8EE6E346B009}"/>
              </a:ext>
            </a:extLst>
          </p:cNvPr>
          <p:cNvSpPr/>
          <p:nvPr/>
        </p:nvSpPr>
        <p:spPr bwMode="auto">
          <a:xfrm>
            <a:off x="1572979" y="3861048"/>
            <a:ext cx="8867909" cy="43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8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3C490-D10A-83ED-BBE7-F325E2D90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284899-30B7-551A-86FE-7BABB2445CBC}"/>
              </a:ext>
            </a:extLst>
          </p:cNvPr>
          <p:cNvSpPr/>
          <p:nvPr/>
        </p:nvSpPr>
        <p:spPr bwMode="auto">
          <a:xfrm>
            <a:off x="1548571" y="1923536"/>
            <a:ext cx="9876021" cy="150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C284899-30B7-551A-86FE-7BABB2445CBC}"/>
              </a:ext>
            </a:extLst>
          </p:cNvPr>
          <p:cNvSpPr/>
          <p:nvPr/>
        </p:nvSpPr>
        <p:spPr bwMode="auto">
          <a:xfrm>
            <a:off x="3143672" y="3645024"/>
            <a:ext cx="8424032" cy="78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C284899-30B7-551A-86FE-7BABB2445CBC}"/>
              </a:ext>
            </a:extLst>
          </p:cNvPr>
          <p:cNvSpPr/>
          <p:nvPr/>
        </p:nvSpPr>
        <p:spPr bwMode="auto">
          <a:xfrm>
            <a:off x="2855640" y="4541033"/>
            <a:ext cx="8424032" cy="78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A4895-CC92-1C1B-006C-011EC7E5E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45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392BB-539C-89AE-D090-2D38B5E89841}"/>
              </a:ext>
            </a:extLst>
          </p:cNvPr>
          <p:cNvSpPr/>
          <p:nvPr/>
        </p:nvSpPr>
        <p:spPr bwMode="auto">
          <a:xfrm>
            <a:off x="1494448" y="2348880"/>
            <a:ext cx="9066047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85392BB-539C-89AE-D090-2D38B5E89841}"/>
              </a:ext>
            </a:extLst>
          </p:cNvPr>
          <p:cNvSpPr/>
          <p:nvPr/>
        </p:nvSpPr>
        <p:spPr bwMode="auto">
          <a:xfrm>
            <a:off x="1847528" y="5234135"/>
            <a:ext cx="5169232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85392BB-539C-89AE-D090-2D38B5E89841}"/>
              </a:ext>
            </a:extLst>
          </p:cNvPr>
          <p:cNvSpPr/>
          <p:nvPr/>
        </p:nvSpPr>
        <p:spPr bwMode="auto">
          <a:xfrm>
            <a:off x="2135560" y="5965811"/>
            <a:ext cx="5169232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5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CA7BE-3CB8-A5A5-ADE9-DC584ADA9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28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3A6AD-3066-5841-C7C2-E445C34AD844}"/>
              </a:ext>
            </a:extLst>
          </p:cNvPr>
          <p:cNvSpPr/>
          <p:nvPr/>
        </p:nvSpPr>
        <p:spPr bwMode="auto">
          <a:xfrm>
            <a:off x="1505058" y="2420888"/>
            <a:ext cx="9559494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1D3A6AD-3066-5841-C7C2-E445C34AD844}"/>
              </a:ext>
            </a:extLst>
          </p:cNvPr>
          <p:cNvSpPr/>
          <p:nvPr/>
        </p:nvSpPr>
        <p:spPr bwMode="auto">
          <a:xfrm>
            <a:off x="3086691" y="5301208"/>
            <a:ext cx="7857256" cy="44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1D3A6AD-3066-5841-C7C2-E445C34AD844}"/>
              </a:ext>
            </a:extLst>
          </p:cNvPr>
          <p:cNvSpPr/>
          <p:nvPr/>
        </p:nvSpPr>
        <p:spPr bwMode="auto">
          <a:xfrm>
            <a:off x="3106868" y="6165633"/>
            <a:ext cx="7857256" cy="44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9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B69DA-193D-8E71-4306-D87E9E903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6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9DC3A-CBAC-8CCD-5263-AB593EFBB26A}"/>
              </a:ext>
            </a:extLst>
          </p:cNvPr>
          <p:cNvSpPr/>
          <p:nvPr/>
        </p:nvSpPr>
        <p:spPr bwMode="auto">
          <a:xfrm>
            <a:off x="1381016" y="1988841"/>
            <a:ext cx="8055193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D79DC3A-CBAC-8CCD-5263-AB593EFBB26A}"/>
              </a:ext>
            </a:extLst>
          </p:cNvPr>
          <p:cNvSpPr/>
          <p:nvPr/>
        </p:nvSpPr>
        <p:spPr bwMode="auto">
          <a:xfrm>
            <a:off x="1703512" y="4437112"/>
            <a:ext cx="8055193" cy="87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1D79DC3A-CBAC-8CCD-5263-AB593EFBB26A}"/>
              </a:ext>
            </a:extLst>
          </p:cNvPr>
          <p:cNvSpPr/>
          <p:nvPr/>
        </p:nvSpPr>
        <p:spPr bwMode="auto">
          <a:xfrm>
            <a:off x="1703512" y="5597954"/>
            <a:ext cx="8055193" cy="87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EBA01-6F52-548D-8E54-48A72DF60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97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1477600" y="2519674"/>
            <a:ext cx="8002776" cy="234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1631504" y="5157192"/>
            <a:ext cx="4610016" cy="72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1775520" y="5873021"/>
            <a:ext cx="4610016" cy="72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ED07D-7F8A-A4EA-5617-EF6C5F2E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37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6264BA8-BF35-3A55-5E11-51220EBBF93E}"/>
              </a:ext>
            </a:extLst>
          </p:cNvPr>
          <p:cNvSpPr/>
          <p:nvPr/>
        </p:nvSpPr>
        <p:spPr bwMode="auto">
          <a:xfrm>
            <a:off x="1487488" y="3861047"/>
            <a:ext cx="9865096" cy="283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2024-07-30T02:49:33Z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