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8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5" r="-718"/>
          <a:stretch/>
        </p:blipFill>
        <p:spPr>
          <a:xfrm>
            <a:off x="2205351" y="3140968"/>
            <a:ext cx="7218530" cy="1440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7"/>
          <a:stretch/>
        </p:blipFill>
        <p:spPr>
          <a:xfrm>
            <a:off x="2024889" y="2060848"/>
            <a:ext cx="7579455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D3B3A-75BF-04AE-F082-A7AF04826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96B35-3F04-7768-9152-31AC551337CD}"/>
              </a:ext>
            </a:extLst>
          </p:cNvPr>
          <p:cNvSpPr/>
          <p:nvPr/>
        </p:nvSpPr>
        <p:spPr bwMode="auto">
          <a:xfrm>
            <a:off x="1329523" y="4133536"/>
            <a:ext cx="4982501" cy="447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11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A70A6-5C33-C6F5-04B7-96572DE8A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823DA-F512-53CA-833B-DD77E333DC23}"/>
              </a:ext>
            </a:extLst>
          </p:cNvPr>
          <p:cNvSpPr/>
          <p:nvPr/>
        </p:nvSpPr>
        <p:spPr bwMode="auto">
          <a:xfrm>
            <a:off x="681904" y="1993707"/>
            <a:ext cx="4982048" cy="43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9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6F2FA-FF04-03F3-70DD-0A5DEA9E0E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09FAD-6E24-A608-DA5D-8BE2B7C38FDE}"/>
              </a:ext>
            </a:extLst>
          </p:cNvPr>
          <p:cNvSpPr/>
          <p:nvPr/>
        </p:nvSpPr>
        <p:spPr bwMode="auto">
          <a:xfrm>
            <a:off x="681904" y="2367513"/>
            <a:ext cx="6782248" cy="439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5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AAD8D-F52A-2C16-6C3D-37465008B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0823E-4222-23EE-F015-EC71B2869C92}"/>
              </a:ext>
            </a:extLst>
          </p:cNvPr>
          <p:cNvSpPr/>
          <p:nvPr/>
        </p:nvSpPr>
        <p:spPr bwMode="auto">
          <a:xfrm>
            <a:off x="681904" y="2385926"/>
            <a:ext cx="6134176" cy="755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16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1E76D-8878-0FB3-6285-501209EAF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84C6F6-D44E-FFFE-BEC7-F54B56200B9D}"/>
              </a:ext>
            </a:extLst>
          </p:cNvPr>
          <p:cNvSpPr/>
          <p:nvPr/>
        </p:nvSpPr>
        <p:spPr bwMode="auto">
          <a:xfrm>
            <a:off x="681904" y="2443325"/>
            <a:ext cx="10310640" cy="69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2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8845E-1C0A-B0FA-5C2E-11656CA28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8C7DA-C692-B146-1522-8FE8CA4FDC8B}"/>
              </a:ext>
            </a:extLst>
          </p:cNvPr>
          <p:cNvSpPr/>
          <p:nvPr/>
        </p:nvSpPr>
        <p:spPr bwMode="auto">
          <a:xfrm>
            <a:off x="681904" y="2668005"/>
            <a:ext cx="6206184" cy="4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44A1-16D8-61CE-C316-49812CC27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1ADE6-A7EB-F64A-FEBB-B3BBD35F8508}"/>
              </a:ext>
            </a:extLst>
          </p:cNvPr>
          <p:cNvSpPr/>
          <p:nvPr/>
        </p:nvSpPr>
        <p:spPr bwMode="auto">
          <a:xfrm>
            <a:off x="9091428" y="1038125"/>
            <a:ext cx="2276190" cy="4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8F8C72-44C3-205D-5887-55100FCE66B9}"/>
              </a:ext>
            </a:extLst>
          </p:cNvPr>
          <p:cNvSpPr/>
          <p:nvPr/>
        </p:nvSpPr>
        <p:spPr bwMode="auto">
          <a:xfrm>
            <a:off x="1310476" y="2021901"/>
            <a:ext cx="9250020" cy="49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4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87500-D994-D500-8FC0-7F3EB20B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99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54641-6AF0-A0A2-0E03-67A52E677590}"/>
              </a:ext>
            </a:extLst>
          </p:cNvPr>
          <p:cNvSpPr/>
          <p:nvPr/>
        </p:nvSpPr>
        <p:spPr bwMode="auto">
          <a:xfrm>
            <a:off x="9423979" y="3296424"/>
            <a:ext cx="1010048" cy="37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1F1B17-01D7-A4E2-CBBA-8795B0CC89A5}"/>
              </a:ext>
            </a:extLst>
          </p:cNvPr>
          <p:cNvSpPr/>
          <p:nvPr/>
        </p:nvSpPr>
        <p:spPr bwMode="auto">
          <a:xfrm>
            <a:off x="2063803" y="4365105"/>
            <a:ext cx="746557" cy="110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52B889-28D1-A975-84F3-09CAEE64EFDF}"/>
              </a:ext>
            </a:extLst>
          </p:cNvPr>
          <p:cNvSpPr/>
          <p:nvPr/>
        </p:nvSpPr>
        <p:spPr bwMode="auto">
          <a:xfrm>
            <a:off x="7807902" y="6028382"/>
            <a:ext cx="1335020" cy="36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7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185D6-1204-0F7D-86E9-508E11532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44350-9EDB-476C-A029-DB7046498FA8}"/>
              </a:ext>
            </a:extLst>
          </p:cNvPr>
          <p:cNvSpPr/>
          <p:nvPr/>
        </p:nvSpPr>
        <p:spPr bwMode="auto">
          <a:xfrm>
            <a:off x="2207568" y="2060848"/>
            <a:ext cx="1702907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19276-0362-D61D-6856-67097EE0B512}"/>
              </a:ext>
            </a:extLst>
          </p:cNvPr>
          <p:cNvSpPr/>
          <p:nvPr/>
        </p:nvSpPr>
        <p:spPr bwMode="auto">
          <a:xfrm>
            <a:off x="7967619" y="3756389"/>
            <a:ext cx="1952380" cy="41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2F391F-D03A-BEE5-CDA5-844E86BFE6AA}"/>
              </a:ext>
            </a:extLst>
          </p:cNvPr>
          <p:cNvSpPr/>
          <p:nvPr/>
        </p:nvSpPr>
        <p:spPr bwMode="auto">
          <a:xfrm>
            <a:off x="8184233" y="4777034"/>
            <a:ext cx="1512168" cy="117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8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829F5-B51B-5099-E53E-E76F408AC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A14D4-7F58-EC15-6C58-2E8A480B4345}"/>
              </a:ext>
            </a:extLst>
          </p:cNvPr>
          <p:cNvSpPr/>
          <p:nvPr/>
        </p:nvSpPr>
        <p:spPr bwMode="auto">
          <a:xfrm>
            <a:off x="8167619" y="980461"/>
            <a:ext cx="1552380" cy="45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92C4C-7671-7421-0C27-787A71723BC6}"/>
              </a:ext>
            </a:extLst>
          </p:cNvPr>
          <p:cNvSpPr/>
          <p:nvPr/>
        </p:nvSpPr>
        <p:spPr bwMode="auto">
          <a:xfrm>
            <a:off x="8167619" y="1980994"/>
            <a:ext cx="1390477" cy="44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1110FC-D669-5C1A-914E-D20EF86443B7}"/>
              </a:ext>
            </a:extLst>
          </p:cNvPr>
          <p:cNvSpPr/>
          <p:nvPr/>
        </p:nvSpPr>
        <p:spPr bwMode="auto">
          <a:xfrm>
            <a:off x="8253333" y="2981527"/>
            <a:ext cx="1285713" cy="45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34915A-FB74-EF6E-140D-39A9BF511414}"/>
              </a:ext>
            </a:extLst>
          </p:cNvPr>
          <p:cNvSpPr/>
          <p:nvPr/>
        </p:nvSpPr>
        <p:spPr bwMode="auto">
          <a:xfrm>
            <a:off x="8040217" y="4039232"/>
            <a:ext cx="936104" cy="104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26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31ABE-F108-FEFD-16BD-EECFA77C5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9233B-5018-F5EC-B49F-23AB58DB542B}"/>
              </a:ext>
            </a:extLst>
          </p:cNvPr>
          <p:cNvSpPr/>
          <p:nvPr/>
        </p:nvSpPr>
        <p:spPr bwMode="auto">
          <a:xfrm>
            <a:off x="7529523" y="1113995"/>
            <a:ext cx="1200000" cy="39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4273E-28A5-42BE-AE8A-515188D5082C}"/>
              </a:ext>
            </a:extLst>
          </p:cNvPr>
          <p:cNvSpPr/>
          <p:nvPr/>
        </p:nvSpPr>
        <p:spPr bwMode="auto">
          <a:xfrm>
            <a:off x="8616280" y="2248448"/>
            <a:ext cx="1512168" cy="103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A90E4C-E0E7-FAA6-D9D8-B9586F9F8EC1}"/>
              </a:ext>
            </a:extLst>
          </p:cNvPr>
          <p:cNvSpPr/>
          <p:nvPr/>
        </p:nvSpPr>
        <p:spPr bwMode="auto">
          <a:xfrm>
            <a:off x="8481904" y="3754697"/>
            <a:ext cx="1457142" cy="40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554D5-BF2E-18C4-29CB-8DE0FA2D4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D51BA2-481C-8F9B-BDAE-E3292712B6A6}"/>
              </a:ext>
            </a:extLst>
          </p:cNvPr>
          <p:cNvSpPr/>
          <p:nvPr/>
        </p:nvSpPr>
        <p:spPr bwMode="auto">
          <a:xfrm>
            <a:off x="839417" y="3573017"/>
            <a:ext cx="2118678" cy="109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64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A022B-6958-78A6-DC68-0B2FE44B8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23A12-DBA1-3EBA-649E-1561D9796A90}"/>
              </a:ext>
            </a:extLst>
          </p:cNvPr>
          <p:cNvSpPr/>
          <p:nvPr/>
        </p:nvSpPr>
        <p:spPr bwMode="auto">
          <a:xfrm>
            <a:off x="681904" y="1916832"/>
            <a:ext cx="32538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3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AEC0D-88F1-7CBA-F841-BE48692CE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A4F8D-B11D-4D15-4050-FE5B0B36E966}"/>
              </a:ext>
            </a:extLst>
          </p:cNvPr>
          <p:cNvSpPr/>
          <p:nvPr/>
        </p:nvSpPr>
        <p:spPr bwMode="auto">
          <a:xfrm>
            <a:off x="681904" y="1988840"/>
            <a:ext cx="267779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7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C2197-3E31-1A66-F840-F30E60B1A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ED69BE-5CF5-7D7B-F5FE-221BF655BD82}"/>
              </a:ext>
            </a:extLst>
          </p:cNvPr>
          <p:cNvSpPr/>
          <p:nvPr/>
        </p:nvSpPr>
        <p:spPr bwMode="auto">
          <a:xfrm>
            <a:off x="681904" y="1916832"/>
            <a:ext cx="2317752" cy="107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0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2024-07-30T02:57:59Z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