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7" r:id="rId3"/>
    <p:sldId id="396" r:id="rId4"/>
    <p:sldId id="395" r:id="rId5"/>
    <p:sldId id="394" r:id="rId6"/>
    <p:sldId id="392" r:id="rId7"/>
    <p:sldId id="391" r:id="rId8"/>
    <p:sldId id="390" r:id="rId9"/>
    <p:sldId id="389" r:id="rId10"/>
    <p:sldId id="388" r:id="rId11"/>
    <p:sldId id="386" r:id="rId12"/>
    <p:sldId id="385" r:id="rId13"/>
    <p:sldId id="384" r:id="rId14"/>
    <p:sldId id="383" r:id="rId15"/>
    <p:sldId id="382" r:id="rId16"/>
    <p:sldId id="381" r:id="rId17"/>
    <p:sldId id="380" r:id="rId18"/>
    <p:sldId id="379" r:id="rId19"/>
    <p:sldId id="378" r:id="rId20"/>
    <p:sldId id="377" r:id="rId21"/>
    <p:sldId id="376" r:id="rId22"/>
    <p:sldId id="375" r:id="rId23"/>
    <p:sldId id="373" r:id="rId24"/>
    <p:sldId id="372" r:id="rId25"/>
    <p:sldId id="371" r:id="rId26"/>
    <p:sldId id="370" r:id="rId27"/>
    <p:sldId id="369" r:id="rId28"/>
    <p:sldId id="368" r:id="rId29"/>
    <p:sldId id="367" r:id="rId30"/>
    <p:sldId id="366" r:id="rId31"/>
    <p:sldId id="365" r:id="rId32"/>
    <p:sldId id="364" r:id="rId33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jp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A019EE-DC36-E08B-2F9E-FDC3B6A988D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889"/>
          <a:stretch/>
        </p:blipFill>
        <p:spPr>
          <a:xfrm>
            <a:off x="3552016" y="3022088"/>
            <a:ext cx="5087968" cy="813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51FCD4D-B2B2-5BA3-2CCA-81C525B52DB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F307EBA-ADBD-7012-0B60-5B36A81E3E5F}"/>
              </a:ext>
            </a:extLst>
          </p:cNvPr>
          <p:cNvSpPr/>
          <p:nvPr/>
        </p:nvSpPr>
        <p:spPr bwMode="auto">
          <a:xfrm>
            <a:off x="1739047" y="2380728"/>
            <a:ext cx="380952" cy="2857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84BE12-057A-71F4-1EF2-E9447F6475F1}"/>
              </a:ext>
            </a:extLst>
          </p:cNvPr>
          <p:cNvSpPr/>
          <p:nvPr/>
        </p:nvSpPr>
        <p:spPr bwMode="auto">
          <a:xfrm>
            <a:off x="1710476" y="3704834"/>
            <a:ext cx="600000" cy="3334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CA44056-1AE9-A96C-FD0E-FED8F5A3DD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786"/>
          <a:stretch/>
        </p:blipFill>
        <p:spPr>
          <a:xfrm>
            <a:off x="4007768" y="3856366"/>
            <a:ext cx="3587136" cy="271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619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3D7FD1-0E60-3550-F418-2619F745784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8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B90272-52C9-C94D-58BD-1FE51F966F90}"/>
              </a:ext>
            </a:extLst>
          </p:cNvPr>
          <p:cNvSpPr/>
          <p:nvPr/>
        </p:nvSpPr>
        <p:spPr bwMode="auto">
          <a:xfrm>
            <a:off x="8586666" y="1018866"/>
            <a:ext cx="257141" cy="28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ECA643-5B61-E8D0-7287-B9AB62987A21}"/>
              </a:ext>
            </a:extLst>
          </p:cNvPr>
          <p:cNvSpPr/>
          <p:nvPr/>
        </p:nvSpPr>
        <p:spPr bwMode="auto">
          <a:xfrm>
            <a:off x="6672380" y="2412197"/>
            <a:ext cx="523809" cy="2863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CA44056-1AE9-A96C-FD0E-FED8F5A3DD3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04" t="2484" r="5990" b="-2484"/>
          <a:stretch/>
        </p:blipFill>
        <p:spPr>
          <a:xfrm>
            <a:off x="2927648" y="2276872"/>
            <a:ext cx="6048672" cy="271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3686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480C49-A333-F733-94B8-81BFBD779D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D00FAE-110A-A4D5-C734-91943F338344}"/>
              </a:ext>
            </a:extLst>
          </p:cNvPr>
          <p:cNvSpPr/>
          <p:nvPr/>
        </p:nvSpPr>
        <p:spPr bwMode="auto">
          <a:xfrm>
            <a:off x="2529523" y="2418933"/>
            <a:ext cx="257142" cy="2857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B5F158-73DA-BF34-549A-2C819D95DAFD}"/>
              </a:ext>
            </a:extLst>
          </p:cNvPr>
          <p:cNvSpPr/>
          <p:nvPr/>
        </p:nvSpPr>
        <p:spPr bwMode="auto">
          <a:xfrm>
            <a:off x="5424761" y="3771704"/>
            <a:ext cx="1447620" cy="352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6345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8BA079-3919-E5EE-8B1F-D7A0B10E13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DDBD45-9173-9DC6-E0C6-2004144A8EF1}"/>
              </a:ext>
            </a:extLst>
          </p:cNvPr>
          <p:cNvSpPr/>
          <p:nvPr/>
        </p:nvSpPr>
        <p:spPr bwMode="auto">
          <a:xfrm>
            <a:off x="1929523" y="3533618"/>
            <a:ext cx="2904761" cy="3143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DDBD45-9173-9DC6-E0C6-2004144A8EF1}"/>
              </a:ext>
            </a:extLst>
          </p:cNvPr>
          <p:cNvSpPr/>
          <p:nvPr/>
        </p:nvSpPr>
        <p:spPr bwMode="auto">
          <a:xfrm>
            <a:off x="2567608" y="4077072"/>
            <a:ext cx="2904761" cy="5304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7739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4548B8-C51C-9CAD-F5F2-04FF619CC2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937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310370-268B-E3C5-7D15-804EC0E7D029}"/>
              </a:ext>
            </a:extLst>
          </p:cNvPr>
          <p:cNvSpPr/>
          <p:nvPr/>
        </p:nvSpPr>
        <p:spPr bwMode="auto">
          <a:xfrm>
            <a:off x="1300952" y="1988840"/>
            <a:ext cx="6451232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A310370-268B-E3C5-7D15-804EC0E7D029}"/>
              </a:ext>
            </a:extLst>
          </p:cNvPr>
          <p:cNvSpPr/>
          <p:nvPr/>
        </p:nvSpPr>
        <p:spPr bwMode="auto">
          <a:xfrm>
            <a:off x="1487488" y="3115579"/>
            <a:ext cx="6451232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A310370-268B-E3C5-7D15-804EC0E7D029}"/>
              </a:ext>
            </a:extLst>
          </p:cNvPr>
          <p:cNvSpPr/>
          <p:nvPr/>
        </p:nvSpPr>
        <p:spPr bwMode="auto">
          <a:xfrm>
            <a:off x="1300952" y="4078717"/>
            <a:ext cx="6451232" cy="8640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1851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E0CAEA-3F31-5BA0-9F45-A06670D6ED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BF27AEB-F600-2F99-550F-57E982CCB6FF}"/>
              </a:ext>
            </a:extLst>
          </p:cNvPr>
          <p:cNvSpPr/>
          <p:nvPr/>
        </p:nvSpPr>
        <p:spPr bwMode="auto">
          <a:xfrm>
            <a:off x="2300952" y="2895425"/>
            <a:ext cx="3409523" cy="3239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C9C9AF-167E-29DF-CD0C-3F1CC38ABDC0}"/>
              </a:ext>
            </a:extLst>
          </p:cNvPr>
          <p:cNvSpPr/>
          <p:nvPr/>
        </p:nvSpPr>
        <p:spPr bwMode="auto">
          <a:xfrm>
            <a:off x="2805714" y="3562336"/>
            <a:ext cx="3290286" cy="2987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8C9C9AF-167E-29DF-CD0C-3F1CC38ABDC0}"/>
              </a:ext>
            </a:extLst>
          </p:cNvPr>
          <p:cNvSpPr/>
          <p:nvPr/>
        </p:nvSpPr>
        <p:spPr bwMode="auto">
          <a:xfrm>
            <a:off x="2927648" y="4077072"/>
            <a:ext cx="3290286" cy="4256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8C9C9AF-167E-29DF-CD0C-3F1CC38ABDC0}"/>
              </a:ext>
            </a:extLst>
          </p:cNvPr>
          <p:cNvSpPr/>
          <p:nvPr/>
        </p:nvSpPr>
        <p:spPr bwMode="auto">
          <a:xfrm>
            <a:off x="2999656" y="4797152"/>
            <a:ext cx="3290286" cy="41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BF27AEB-F600-2F99-550F-57E982CCB6FF}"/>
              </a:ext>
            </a:extLst>
          </p:cNvPr>
          <p:cNvSpPr/>
          <p:nvPr/>
        </p:nvSpPr>
        <p:spPr bwMode="auto">
          <a:xfrm>
            <a:off x="6600056" y="2757031"/>
            <a:ext cx="4392488" cy="46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BF27AEB-F600-2F99-550F-57E982CCB6FF}"/>
              </a:ext>
            </a:extLst>
          </p:cNvPr>
          <p:cNvSpPr/>
          <p:nvPr/>
        </p:nvSpPr>
        <p:spPr bwMode="auto">
          <a:xfrm>
            <a:off x="7112906" y="3555587"/>
            <a:ext cx="4392488" cy="46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BF27AEB-F600-2F99-550F-57E982CCB6FF}"/>
              </a:ext>
            </a:extLst>
          </p:cNvPr>
          <p:cNvSpPr/>
          <p:nvPr/>
        </p:nvSpPr>
        <p:spPr bwMode="auto">
          <a:xfrm>
            <a:off x="7392144" y="4122982"/>
            <a:ext cx="4392488" cy="46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BF27AEB-F600-2F99-550F-57E982CCB6FF}"/>
              </a:ext>
            </a:extLst>
          </p:cNvPr>
          <p:cNvSpPr/>
          <p:nvPr/>
        </p:nvSpPr>
        <p:spPr bwMode="auto">
          <a:xfrm>
            <a:off x="7392144" y="4728976"/>
            <a:ext cx="4392488" cy="46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6BF27AEB-F600-2F99-550F-57E982CCB6FF}"/>
              </a:ext>
            </a:extLst>
          </p:cNvPr>
          <p:cNvSpPr/>
          <p:nvPr/>
        </p:nvSpPr>
        <p:spPr bwMode="auto">
          <a:xfrm>
            <a:off x="7259828" y="5385108"/>
            <a:ext cx="4392488" cy="4623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0895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088FCAA7-98E9-7217-6F30-0308B4F3D5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5" t="48838" r="70302" b="4036"/>
          <a:stretch/>
        </p:blipFill>
        <p:spPr>
          <a:xfrm>
            <a:off x="1127448" y="2856272"/>
            <a:ext cx="2792048" cy="20848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44229" y="2856273"/>
            <a:ext cx="2675771" cy="2395748"/>
          </a:xfrm>
          <a:prstGeom prst="rect">
            <a:avLst/>
          </a:prstGeom>
        </p:spPr>
      </p:pic>
      <p:pic>
        <p:nvPicPr>
          <p:cNvPr id="3" name="img_16777215">
            <a:extLst>
              <a:ext uri="{FF2B5EF4-FFF2-40B4-BE49-F238E27FC236}">
                <a16:creationId xmlns:a16="http://schemas.microsoft.com/office/drawing/2014/main" id="{088FCAA7-98E9-7217-6F30-0308B4F3D5F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50" b="52601"/>
          <a:stretch/>
        </p:blipFill>
        <p:spPr>
          <a:xfrm>
            <a:off x="720000" y="827999"/>
            <a:ext cx="10632584" cy="209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17B98D6-063E-126F-F053-C4381C3574EC}"/>
              </a:ext>
            </a:extLst>
          </p:cNvPr>
          <p:cNvSpPr/>
          <p:nvPr/>
        </p:nvSpPr>
        <p:spPr bwMode="auto">
          <a:xfrm>
            <a:off x="1304055" y="3691627"/>
            <a:ext cx="2628571" cy="457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028912" y="2856273"/>
            <a:ext cx="2464828" cy="2353911"/>
          </a:xfrm>
          <a:prstGeom prst="rect">
            <a:avLst/>
          </a:prstGeom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7B98D6-063E-126F-F053-C4381C3574EC}"/>
              </a:ext>
            </a:extLst>
          </p:cNvPr>
          <p:cNvSpPr/>
          <p:nvPr/>
        </p:nvSpPr>
        <p:spPr bwMode="auto">
          <a:xfrm>
            <a:off x="1209186" y="4438202"/>
            <a:ext cx="2628571" cy="4574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8551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9F735F-6A1C-5803-0605-B44A091FA16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33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52ECDC-5DD0-C7E3-1864-9702F41F49D8}"/>
              </a:ext>
            </a:extLst>
          </p:cNvPr>
          <p:cNvSpPr/>
          <p:nvPr/>
        </p:nvSpPr>
        <p:spPr bwMode="auto">
          <a:xfrm>
            <a:off x="1329523" y="3229698"/>
            <a:ext cx="7342857" cy="3240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A565F66-FEE6-FAD3-1882-023B99DDAA81}"/>
              </a:ext>
            </a:extLst>
          </p:cNvPr>
          <p:cNvSpPr/>
          <p:nvPr/>
        </p:nvSpPr>
        <p:spPr bwMode="auto">
          <a:xfrm>
            <a:off x="2634285" y="3868245"/>
            <a:ext cx="5333923" cy="4248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462FAF-18BC-EB64-242A-8511D6C777ED}"/>
              </a:ext>
            </a:extLst>
          </p:cNvPr>
          <p:cNvSpPr/>
          <p:nvPr/>
        </p:nvSpPr>
        <p:spPr bwMode="auto">
          <a:xfrm>
            <a:off x="2634285" y="4516323"/>
            <a:ext cx="4790476" cy="4248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64EE5A8-2623-2FDA-642F-BC9DA90B3C17}"/>
              </a:ext>
            </a:extLst>
          </p:cNvPr>
          <p:cNvSpPr/>
          <p:nvPr/>
        </p:nvSpPr>
        <p:spPr bwMode="auto">
          <a:xfrm>
            <a:off x="2634285" y="5164401"/>
            <a:ext cx="1647619" cy="304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1369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3EB831-4693-7D94-2A55-E0C4D82497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122F7A3-176D-D6C0-4900-CC18E09AC14A}"/>
              </a:ext>
            </a:extLst>
          </p:cNvPr>
          <p:cNvSpPr/>
          <p:nvPr/>
        </p:nvSpPr>
        <p:spPr bwMode="auto">
          <a:xfrm>
            <a:off x="681904" y="980445"/>
            <a:ext cx="4333333" cy="88609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BC0442B-D8B0-5937-DC87-C7A22610EBE7}"/>
              </a:ext>
            </a:extLst>
          </p:cNvPr>
          <p:cNvSpPr/>
          <p:nvPr/>
        </p:nvSpPr>
        <p:spPr bwMode="auto">
          <a:xfrm>
            <a:off x="681904" y="2018989"/>
            <a:ext cx="3397872" cy="7336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27F98F5-E0EE-1625-1DCC-591B5AE48FAC}"/>
              </a:ext>
            </a:extLst>
          </p:cNvPr>
          <p:cNvSpPr/>
          <p:nvPr/>
        </p:nvSpPr>
        <p:spPr bwMode="auto">
          <a:xfrm>
            <a:off x="681904" y="2996953"/>
            <a:ext cx="49820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827F98F5-E0EE-1625-1DCC-591B5AE48FAC}"/>
              </a:ext>
            </a:extLst>
          </p:cNvPr>
          <p:cNvSpPr/>
          <p:nvPr/>
        </p:nvSpPr>
        <p:spPr bwMode="auto">
          <a:xfrm>
            <a:off x="767408" y="4035922"/>
            <a:ext cx="4982048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0951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11" grpId="0" animBg="1"/>
      <p:bldP spid="20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E37A19-6A25-D540-9D58-8DAD76655E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09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0999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F0A628-D4BF-6A8C-EED6-03A14C8BFA4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45711"/>
            <a:ext cx="10800000" cy="4503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F7BDDC4-D89B-2B12-3A72-6DA8179EC0E0}"/>
              </a:ext>
            </a:extLst>
          </p:cNvPr>
          <p:cNvSpPr/>
          <p:nvPr/>
        </p:nvSpPr>
        <p:spPr bwMode="auto">
          <a:xfrm>
            <a:off x="10577142" y="1827369"/>
            <a:ext cx="304761" cy="29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7B969-1FF3-85F0-EA31-47EB526ADDDE}"/>
              </a:ext>
            </a:extLst>
          </p:cNvPr>
          <p:cNvSpPr/>
          <p:nvPr/>
        </p:nvSpPr>
        <p:spPr bwMode="auto">
          <a:xfrm>
            <a:off x="10596190" y="3430334"/>
            <a:ext cx="266666" cy="29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721ADDB1-2D91-4E18-9576-5C74DA67DE2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7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1069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D68B3-9B3A-C852-0B78-8C301F085A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23295"/>
            <a:ext cx="10800000" cy="41180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849C8E-2938-23B7-0DE0-EB7AB1A1FDF9}"/>
              </a:ext>
            </a:extLst>
          </p:cNvPr>
          <p:cNvSpPr/>
          <p:nvPr/>
        </p:nvSpPr>
        <p:spPr bwMode="auto">
          <a:xfrm>
            <a:off x="5815238" y="2747218"/>
            <a:ext cx="647619" cy="29550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CE37A19-6A25-D540-9D58-8DAD76655E5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075"/>
          <a:stretch/>
        </p:blipFill>
        <p:spPr>
          <a:xfrm>
            <a:off x="335360" y="682717"/>
            <a:ext cx="10800000" cy="2064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4842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3695BF-E77F-5F22-BA35-1BB39E8A70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24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22A39F-1CA1-6378-027A-781DA8CB4039}"/>
              </a:ext>
            </a:extLst>
          </p:cNvPr>
          <p:cNvSpPr/>
          <p:nvPr/>
        </p:nvSpPr>
        <p:spPr bwMode="auto">
          <a:xfrm>
            <a:off x="681904" y="980592"/>
            <a:ext cx="10057142" cy="9823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03B853-ABB7-A292-3F2B-3312C1BF67E9}"/>
              </a:ext>
            </a:extLst>
          </p:cNvPr>
          <p:cNvSpPr/>
          <p:nvPr/>
        </p:nvSpPr>
        <p:spPr bwMode="auto">
          <a:xfrm>
            <a:off x="681904" y="2258558"/>
            <a:ext cx="5857142" cy="3242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8E2A5D-E6E4-2CDC-1E7F-E0CCF2F52CC1}"/>
              </a:ext>
            </a:extLst>
          </p:cNvPr>
          <p:cNvSpPr/>
          <p:nvPr/>
        </p:nvSpPr>
        <p:spPr bwMode="auto">
          <a:xfrm>
            <a:off x="681904" y="2935689"/>
            <a:ext cx="10057142" cy="11253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123BB6-56D2-6739-7A2F-BADE5A7572F8}"/>
              </a:ext>
            </a:extLst>
          </p:cNvPr>
          <p:cNvSpPr/>
          <p:nvPr/>
        </p:nvSpPr>
        <p:spPr bwMode="auto">
          <a:xfrm>
            <a:off x="681904" y="4185045"/>
            <a:ext cx="7104761" cy="3433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2046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9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C04BDB-B53C-6C22-340B-E6E43830FA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96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F3B9F3D-689C-D5D9-EC44-5ADACD2395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4672" y="4293096"/>
            <a:ext cx="10800000" cy="1389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3857BBB-B30C-4651-137B-DC77777D0A5C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111" b="20896"/>
          <a:stretch/>
        </p:blipFill>
        <p:spPr>
          <a:xfrm>
            <a:off x="7608168" y="4797152"/>
            <a:ext cx="4415888" cy="227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18675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57BBB-B30C-4651-137B-DC77777D0A5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2888"/>
          <a:stretch/>
        </p:blipFill>
        <p:spPr>
          <a:xfrm>
            <a:off x="720000" y="827999"/>
            <a:ext cx="6168088" cy="4289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1D25E8-C8B6-AF53-0008-9A901145E64E}"/>
              </a:ext>
            </a:extLst>
          </p:cNvPr>
          <p:cNvSpPr/>
          <p:nvPr/>
        </p:nvSpPr>
        <p:spPr bwMode="auto">
          <a:xfrm>
            <a:off x="681904" y="1009107"/>
            <a:ext cx="4028571" cy="324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5F61D7-D4AE-1720-8030-D11863C86E0A}"/>
              </a:ext>
            </a:extLst>
          </p:cNvPr>
          <p:cNvSpPr/>
          <p:nvPr/>
        </p:nvSpPr>
        <p:spPr bwMode="auto">
          <a:xfrm>
            <a:off x="681904" y="1657283"/>
            <a:ext cx="2571428" cy="324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33B83C-D6E4-FDA7-1C53-82CF6702447B}"/>
              </a:ext>
            </a:extLst>
          </p:cNvPr>
          <p:cNvSpPr/>
          <p:nvPr/>
        </p:nvSpPr>
        <p:spPr bwMode="auto">
          <a:xfrm>
            <a:off x="681904" y="2305459"/>
            <a:ext cx="4117952" cy="13535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23FD64-3D75-7C7F-0373-C45638406EF0}"/>
              </a:ext>
            </a:extLst>
          </p:cNvPr>
          <p:cNvSpPr/>
          <p:nvPr/>
        </p:nvSpPr>
        <p:spPr bwMode="auto">
          <a:xfrm>
            <a:off x="681904" y="3983094"/>
            <a:ext cx="2819047" cy="3050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1053637-53A0-359C-1200-29AD9390165D}"/>
              </a:ext>
            </a:extLst>
          </p:cNvPr>
          <p:cNvSpPr/>
          <p:nvPr/>
        </p:nvSpPr>
        <p:spPr bwMode="auto">
          <a:xfrm>
            <a:off x="681904" y="4612207"/>
            <a:ext cx="5600000" cy="3240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51D25E8-C8B6-AF53-0008-9A901145E64E}"/>
              </a:ext>
            </a:extLst>
          </p:cNvPr>
          <p:cNvSpPr/>
          <p:nvPr/>
        </p:nvSpPr>
        <p:spPr bwMode="auto">
          <a:xfrm>
            <a:off x="4873802" y="847062"/>
            <a:ext cx="4028571" cy="29419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2471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10" grpId="0" animBg="1"/>
      <p:bldP spid="1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0FFC75-89D9-54C6-B824-BD7EB8820B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50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84227C-5726-37DA-9F19-0C64B8E77BB1}"/>
              </a:ext>
            </a:extLst>
          </p:cNvPr>
          <p:cNvSpPr/>
          <p:nvPr/>
        </p:nvSpPr>
        <p:spPr bwMode="auto">
          <a:xfrm>
            <a:off x="681904" y="961620"/>
            <a:ext cx="5390476" cy="314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08DB36D-BF6F-1468-0A0F-4EC1FB65A860}"/>
              </a:ext>
            </a:extLst>
          </p:cNvPr>
          <p:cNvSpPr/>
          <p:nvPr/>
        </p:nvSpPr>
        <p:spPr bwMode="auto">
          <a:xfrm>
            <a:off x="681904" y="1610636"/>
            <a:ext cx="5800000" cy="5153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CF8D1E2-6EB7-B3D9-AFC5-CD1BB03C58C3}"/>
              </a:ext>
            </a:extLst>
          </p:cNvPr>
          <p:cNvSpPr/>
          <p:nvPr/>
        </p:nvSpPr>
        <p:spPr bwMode="auto">
          <a:xfrm>
            <a:off x="681904" y="2240564"/>
            <a:ext cx="3352380" cy="32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AFC95F0-6BC8-8D79-CBE0-359F990AE5E0}"/>
              </a:ext>
            </a:extLst>
          </p:cNvPr>
          <p:cNvSpPr/>
          <p:nvPr/>
        </p:nvSpPr>
        <p:spPr bwMode="auto">
          <a:xfrm>
            <a:off x="681904" y="2870492"/>
            <a:ext cx="4400000" cy="32450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F4FB82-668B-6D41-E5C4-CC309172E62A}"/>
              </a:ext>
            </a:extLst>
          </p:cNvPr>
          <p:cNvSpPr/>
          <p:nvPr/>
        </p:nvSpPr>
        <p:spPr bwMode="auto">
          <a:xfrm>
            <a:off x="681904" y="3509965"/>
            <a:ext cx="2790476" cy="314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5E5F65-C45B-6EEC-1781-046AFFBE2F6C}"/>
              </a:ext>
            </a:extLst>
          </p:cNvPr>
          <p:cNvSpPr/>
          <p:nvPr/>
        </p:nvSpPr>
        <p:spPr bwMode="auto">
          <a:xfrm>
            <a:off x="681904" y="4149437"/>
            <a:ext cx="5800000" cy="3149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863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9254CB-D8D3-EDCD-6289-E2A4EBAC9D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03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8456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5F2F5E-B08C-9DFC-BF41-1513B10D71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75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15252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BD3922-75C2-09C6-FF9A-DD926BA357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306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C9ABC3-F93C-DE9E-A433-E922A0ADD0B8}"/>
              </a:ext>
            </a:extLst>
          </p:cNvPr>
          <p:cNvSpPr/>
          <p:nvPr/>
        </p:nvSpPr>
        <p:spPr bwMode="auto">
          <a:xfrm>
            <a:off x="681904" y="1037928"/>
            <a:ext cx="10057142" cy="973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FCDCFA0-20F2-BF0B-00C3-1062EAD2EAC7}"/>
              </a:ext>
            </a:extLst>
          </p:cNvPr>
          <p:cNvSpPr/>
          <p:nvPr/>
        </p:nvSpPr>
        <p:spPr bwMode="auto">
          <a:xfrm>
            <a:off x="681904" y="2307054"/>
            <a:ext cx="5533333" cy="7442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8E27858-C11C-3E04-9748-154D600C7262}"/>
              </a:ext>
            </a:extLst>
          </p:cNvPr>
          <p:cNvSpPr/>
          <p:nvPr/>
        </p:nvSpPr>
        <p:spPr bwMode="auto">
          <a:xfrm>
            <a:off x="681904" y="3347166"/>
            <a:ext cx="2047619" cy="324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502EB1E-7B24-9B50-D7D8-35A2C2C8675F}"/>
              </a:ext>
            </a:extLst>
          </p:cNvPr>
          <p:cNvSpPr/>
          <p:nvPr/>
        </p:nvSpPr>
        <p:spPr bwMode="auto">
          <a:xfrm>
            <a:off x="681904" y="3967416"/>
            <a:ext cx="5685714" cy="34352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1161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C702ED-85AF-9174-88E3-8E4F44C00E5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77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6F439E-96F1-5203-2AC6-81ACA18756F8}"/>
              </a:ext>
            </a:extLst>
          </p:cNvPr>
          <p:cNvSpPr/>
          <p:nvPr/>
        </p:nvSpPr>
        <p:spPr bwMode="auto">
          <a:xfrm>
            <a:off x="681904" y="971067"/>
            <a:ext cx="7934376" cy="13830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2422958-B868-CCDF-4777-49F6A6AC5C39}"/>
              </a:ext>
            </a:extLst>
          </p:cNvPr>
          <p:cNvSpPr/>
          <p:nvPr/>
        </p:nvSpPr>
        <p:spPr bwMode="auto">
          <a:xfrm>
            <a:off x="681904" y="2630676"/>
            <a:ext cx="9734576" cy="80119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1B05358-2CA6-9E54-5732-2D5A8BB68F5B}"/>
              </a:ext>
            </a:extLst>
          </p:cNvPr>
          <p:cNvSpPr/>
          <p:nvPr/>
        </p:nvSpPr>
        <p:spPr bwMode="auto">
          <a:xfrm>
            <a:off x="681904" y="3708468"/>
            <a:ext cx="2038095" cy="352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F129AE7-12D5-CE16-C356-5C5013D542ED}"/>
              </a:ext>
            </a:extLst>
          </p:cNvPr>
          <p:cNvSpPr/>
          <p:nvPr/>
        </p:nvSpPr>
        <p:spPr bwMode="auto">
          <a:xfrm>
            <a:off x="681904" y="4337975"/>
            <a:ext cx="7466666" cy="3433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11127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1" grpId="0" animBg="1"/>
      <p:bldP spid="15" grpId="0" animBg="1"/>
      <p:bldP spid="16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E304BD-F3D4-5F59-13EA-FF92B07FE20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8538351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961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492E6C-C574-61E5-49F3-7DBDE51AC88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633490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C226F9-BC0C-11CE-02B7-8CEE00F56976}"/>
              </a:ext>
            </a:extLst>
          </p:cNvPr>
          <p:cNvSpPr/>
          <p:nvPr/>
        </p:nvSpPr>
        <p:spPr bwMode="auto">
          <a:xfrm>
            <a:off x="10425170" y="3043755"/>
            <a:ext cx="290686" cy="300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8FBE6D-2108-80DE-D1B4-D3D6C8FB1F32}"/>
              </a:ext>
            </a:extLst>
          </p:cNvPr>
          <p:cNvSpPr/>
          <p:nvPr/>
        </p:nvSpPr>
        <p:spPr bwMode="auto">
          <a:xfrm>
            <a:off x="10425170" y="4386354"/>
            <a:ext cx="290686" cy="3004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2813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FBA4B8-AF73-4CFF-98F3-B7A6A3AC16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88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A50E5F-AD5A-85D8-E913-845226411155}"/>
              </a:ext>
            </a:extLst>
          </p:cNvPr>
          <p:cNvSpPr/>
          <p:nvPr/>
        </p:nvSpPr>
        <p:spPr bwMode="auto">
          <a:xfrm>
            <a:off x="681904" y="961933"/>
            <a:ext cx="5895238" cy="32526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96DE758-A3E2-E9F5-849E-D6D97F3EA8C7}"/>
              </a:ext>
            </a:extLst>
          </p:cNvPr>
          <p:cNvSpPr/>
          <p:nvPr/>
        </p:nvSpPr>
        <p:spPr bwMode="auto">
          <a:xfrm>
            <a:off x="681904" y="1593337"/>
            <a:ext cx="4761904" cy="33483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9B92513-DF44-98AD-0277-DA9A07E6B195}"/>
              </a:ext>
            </a:extLst>
          </p:cNvPr>
          <p:cNvSpPr/>
          <p:nvPr/>
        </p:nvSpPr>
        <p:spPr bwMode="auto">
          <a:xfrm>
            <a:off x="681904" y="2234308"/>
            <a:ext cx="7790360" cy="4026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165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60614B-6021-293A-3DD6-BBAF18C7C5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345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32B3CB9-17EC-66A8-22DC-FAE396000ED0}"/>
              </a:ext>
            </a:extLst>
          </p:cNvPr>
          <p:cNvSpPr/>
          <p:nvPr/>
        </p:nvSpPr>
        <p:spPr bwMode="auto">
          <a:xfrm>
            <a:off x="681904" y="989951"/>
            <a:ext cx="5038095" cy="3715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B8DBD87-D9ED-71BE-3B21-F7209D777BA2}"/>
              </a:ext>
            </a:extLst>
          </p:cNvPr>
          <p:cNvSpPr/>
          <p:nvPr/>
        </p:nvSpPr>
        <p:spPr bwMode="auto">
          <a:xfrm>
            <a:off x="681904" y="1675871"/>
            <a:ext cx="7862368" cy="71449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7A90C7-3C99-38FC-E18B-D64907E0EDAB}"/>
              </a:ext>
            </a:extLst>
          </p:cNvPr>
          <p:cNvSpPr/>
          <p:nvPr/>
        </p:nvSpPr>
        <p:spPr bwMode="auto">
          <a:xfrm>
            <a:off x="623392" y="2636913"/>
            <a:ext cx="5760640" cy="7632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9485E78-D306-1C5B-A2BF-100D35292F6B}"/>
              </a:ext>
            </a:extLst>
          </p:cNvPr>
          <p:cNvSpPr/>
          <p:nvPr/>
        </p:nvSpPr>
        <p:spPr bwMode="auto">
          <a:xfrm>
            <a:off x="681904" y="3714572"/>
            <a:ext cx="7142857" cy="33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0FC3E7E-3B51-51E6-3BBB-8FEC65DF4B95}"/>
              </a:ext>
            </a:extLst>
          </p:cNvPr>
          <p:cNvSpPr/>
          <p:nvPr/>
        </p:nvSpPr>
        <p:spPr bwMode="auto">
          <a:xfrm>
            <a:off x="681904" y="4362384"/>
            <a:ext cx="8380952" cy="3334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5523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8" grpId="0" animBg="1"/>
      <p:bldP spid="10" grpId="0" animBg="1"/>
      <p:bldP spid="11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5D1575-125B-9E92-ADD2-429F03447DE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6320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A1A786-04BD-9213-1AB2-5B7F3D123796}"/>
              </a:ext>
            </a:extLst>
          </p:cNvPr>
          <p:cNvSpPr/>
          <p:nvPr/>
        </p:nvSpPr>
        <p:spPr bwMode="auto">
          <a:xfrm>
            <a:off x="681904" y="1066274"/>
            <a:ext cx="9104761" cy="3431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5A91D0F-0135-3358-6AC5-77C5C05AC14E}"/>
              </a:ext>
            </a:extLst>
          </p:cNvPr>
          <p:cNvSpPr/>
          <p:nvPr/>
        </p:nvSpPr>
        <p:spPr bwMode="auto">
          <a:xfrm>
            <a:off x="681904" y="1714382"/>
            <a:ext cx="4161904" cy="3335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8B38D47-8F1D-8B44-1E3F-463BD167EB4F}"/>
              </a:ext>
            </a:extLst>
          </p:cNvPr>
          <p:cNvSpPr/>
          <p:nvPr/>
        </p:nvSpPr>
        <p:spPr bwMode="auto">
          <a:xfrm>
            <a:off x="681904" y="2372021"/>
            <a:ext cx="4580952" cy="3240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3A539D6-936E-818C-C100-EDFC1EE4C1EB}"/>
              </a:ext>
            </a:extLst>
          </p:cNvPr>
          <p:cNvSpPr/>
          <p:nvPr/>
        </p:nvSpPr>
        <p:spPr bwMode="auto">
          <a:xfrm>
            <a:off x="681904" y="3020129"/>
            <a:ext cx="5270080" cy="696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24F5DB8-6019-8D8D-6DC9-E2335284EEA9}"/>
              </a:ext>
            </a:extLst>
          </p:cNvPr>
          <p:cNvSpPr/>
          <p:nvPr/>
        </p:nvSpPr>
        <p:spPr bwMode="auto">
          <a:xfrm>
            <a:off x="681904" y="4049478"/>
            <a:ext cx="3780952" cy="3145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09A4C0C-3DC1-0D6F-4423-DEFE9D90DAFE}"/>
              </a:ext>
            </a:extLst>
          </p:cNvPr>
          <p:cNvSpPr/>
          <p:nvPr/>
        </p:nvSpPr>
        <p:spPr bwMode="auto">
          <a:xfrm>
            <a:off x="681904" y="4696447"/>
            <a:ext cx="6134176" cy="7636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0543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11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93A67-1205-94D6-D104-FE4A31BA18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38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CC9C04-A1BD-A8A0-CEFE-772C666FF958}"/>
              </a:ext>
            </a:extLst>
          </p:cNvPr>
          <p:cNvSpPr/>
          <p:nvPr/>
        </p:nvSpPr>
        <p:spPr bwMode="auto">
          <a:xfrm>
            <a:off x="10586666" y="3675922"/>
            <a:ext cx="276190" cy="295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636386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567FB3-59A3-B5B9-76AE-ADEE626EAE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8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E8EB12-1DD1-4B4C-2015-17FD33DEAF53}"/>
              </a:ext>
            </a:extLst>
          </p:cNvPr>
          <p:cNvSpPr/>
          <p:nvPr/>
        </p:nvSpPr>
        <p:spPr bwMode="auto">
          <a:xfrm>
            <a:off x="10567619" y="2367304"/>
            <a:ext cx="295238" cy="2963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96BED5F-6764-666C-27A1-DA8F8EED897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6680" y="3290564"/>
            <a:ext cx="10800000" cy="642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0810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EF3036-9352-5886-BAAD-72B6F373CB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2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8EA03D-C279-89E2-A60C-C7D6AE88A178}"/>
              </a:ext>
            </a:extLst>
          </p:cNvPr>
          <p:cNvSpPr/>
          <p:nvPr/>
        </p:nvSpPr>
        <p:spPr bwMode="auto">
          <a:xfrm>
            <a:off x="10567619" y="1687042"/>
            <a:ext cx="304762" cy="295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31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02A86-565E-54FD-62AC-CF8E4000A3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CDDDCB-AB89-1EC1-FFBB-9BF8729F60C6}"/>
              </a:ext>
            </a:extLst>
          </p:cNvPr>
          <p:cNvSpPr/>
          <p:nvPr/>
        </p:nvSpPr>
        <p:spPr bwMode="auto">
          <a:xfrm>
            <a:off x="10577142" y="2382963"/>
            <a:ext cx="295238" cy="305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8048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0C35B3-6F3E-03DA-6CA1-7899C83BEDD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588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099A4E-C608-E0DC-21FF-A33F5FA04D6B}"/>
              </a:ext>
            </a:extLst>
          </p:cNvPr>
          <p:cNvSpPr/>
          <p:nvPr/>
        </p:nvSpPr>
        <p:spPr bwMode="auto">
          <a:xfrm>
            <a:off x="10548571" y="1695005"/>
            <a:ext cx="333333" cy="2858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58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08D84B-CEFB-B559-5518-4FED8C0818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8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DE1976-7D2D-5FCE-C5F1-A8DDF95C21B5}"/>
              </a:ext>
            </a:extLst>
          </p:cNvPr>
          <p:cNvSpPr/>
          <p:nvPr/>
        </p:nvSpPr>
        <p:spPr bwMode="auto">
          <a:xfrm>
            <a:off x="10539047" y="2418718"/>
            <a:ext cx="342857" cy="2952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5203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32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32</vt:i4>
      </vt:variant>
    </vt:vector>
  </HeadingPairs>
  <TitlesOfParts>
    <vt:vector size="39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38</cp:revision>
  <dcterms:created xsi:type="dcterms:W3CDTF">2015-09-16T06:52:26Z</dcterms:created>
  <dcterms:modified xsi:type="dcterms:W3CDTF">2024-07-30T02:47:37Z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