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sldIdLst>
    <p:sldId id="363" r:id="rId2"/>
    <p:sldId id="393" r:id="rId3"/>
    <p:sldId id="392" r:id="rId4"/>
    <p:sldId id="391" r:id="rId5"/>
    <p:sldId id="390" r:id="rId6"/>
    <p:sldId id="388" r:id="rId7"/>
    <p:sldId id="387" r:id="rId8"/>
    <p:sldId id="386" r:id="rId9"/>
    <p:sldId id="385" r:id="rId10"/>
    <p:sldId id="384" r:id="rId11"/>
    <p:sldId id="383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506C7-D7E7-4B58-ACF9-CAC2661C9F37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7B94D-C169-4548-93B2-8C047C3845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293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7B94D-C169-4548-93B2-8C047C38457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96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1C9C2-2D57-44A0-53D4-895537952C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3025148"/>
            <a:ext cx="4943952" cy="80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D3EDB-805B-82D3-80A3-5CA8E784F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D9F67-4D2A-4E9E-90DF-4138E97512BD}"/>
              </a:ext>
            </a:extLst>
          </p:cNvPr>
          <p:cNvSpPr/>
          <p:nvPr/>
        </p:nvSpPr>
        <p:spPr bwMode="auto">
          <a:xfrm>
            <a:off x="10453333" y="2458434"/>
            <a:ext cx="895238" cy="30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31F23-C433-F99A-A400-592BFF5D337D}"/>
              </a:ext>
            </a:extLst>
          </p:cNvPr>
          <p:cNvSpPr/>
          <p:nvPr/>
        </p:nvSpPr>
        <p:spPr bwMode="auto">
          <a:xfrm>
            <a:off x="1405714" y="3125864"/>
            <a:ext cx="885714" cy="33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4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565D8-03AF-F8CB-2431-91732E48E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A6F2D8-8462-9C06-A96D-DD1CF9C25E5C}"/>
              </a:ext>
            </a:extLst>
          </p:cNvPr>
          <p:cNvSpPr/>
          <p:nvPr/>
        </p:nvSpPr>
        <p:spPr bwMode="auto">
          <a:xfrm>
            <a:off x="6168008" y="1556792"/>
            <a:ext cx="230425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36699A-C2CB-F25C-3B00-24A456748E8E}"/>
              </a:ext>
            </a:extLst>
          </p:cNvPr>
          <p:cNvSpPr/>
          <p:nvPr/>
        </p:nvSpPr>
        <p:spPr bwMode="auto">
          <a:xfrm>
            <a:off x="1710476" y="3517830"/>
            <a:ext cx="1433196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836435D-71FE-B102-A905-9F6DF08587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39685"/>
            <a:ext cx="10800000" cy="214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E18CAF-E86F-D2CE-1019-F1A3FC54ACCD}"/>
              </a:ext>
            </a:extLst>
          </p:cNvPr>
          <p:cNvSpPr/>
          <p:nvPr/>
        </p:nvSpPr>
        <p:spPr bwMode="auto">
          <a:xfrm>
            <a:off x="4643809" y="5865039"/>
            <a:ext cx="257142" cy="29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21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C405E-BA79-4B4C-1F5F-F14AC7BC75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45E6B-52EF-A07B-825C-8EE366BC53DC}"/>
              </a:ext>
            </a:extLst>
          </p:cNvPr>
          <p:cNvSpPr/>
          <p:nvPr/>
        </p:nvSpPr>
        <p:spPr bwMode="auto">
          <a:xfrm>
            <a:off x="1929522" y="3575061"/>
            <a:ext cx="3590413" cy="31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028F0-1889-58B8-0F93-C10F3889D77E}"/>
              </a:ext>
            </a:extLst>
          </p:cNvPr>
          <p:cNvSpPr/>
          <p:nvPr/>
        </p:nvSpPr>
        <p:spPr bwMode="auto">
          <a:xfrm>
            <a:off x="3071664" y="4221088"/>
            <a:ext cx="1723809" cy="32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8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DE76D-4698-FBB9-ED62-2239BE1A8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748DF-BACB-345D-672C-A4EDFDA94F3A}"/>
              </a:ext>
            </a:extLst>
          </p:cNvPr>
          <p:cNvSpPr/>
          <p:nvPr/>
        </p:nvSpPr>
        <p:spPr bwMode="auto">
          <a:xfrm>
            <a:off x="1300952" y="2079378"/>
            <a:ext cx="5523809" cy="31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F44363-478F-8166-56A7-63A8CF309597}"/>
              </a:ext>
            </a:extLst>
          </p:cNvPr>
          <p:cNvSpPr/>
          <p:nvPr/>
        </p:nvSpPr>
        <p:spPr bwMode="auto">
          <a:xfrm>
            <a:off x="2605714" y="2767159"/>
            <a:ext cx="1228571" cy="25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287FA-5E5C-0EA4-CFB3-182119A6E2FE}"/>
              </a:ext>
            </a:extLst>
          </p:cNvPr>
          <p:cNvSpPr/>
          <p:nvPr/>
        </p:nvSpPr>
        <p:spPr bwMode="auto">
          <a:xfrm>
            <a:off x="2605714" y="3435835"/>
            <a:ext cx="790476" cy="26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4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>
            <a:extLst>
              <a:ext uri="{FF2B5EF4-FFF2-40B4-BE49-F238E27FC236}">
                <a16:creationId xmlns:a16="http://schemas.microsoft.com/office/drawing/2014/main" id="{9CB7CEA4-D1E6-64FF-5040-6EC073CD94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" t="73008" r="9323" b="995"/>
          <a:stretch/>
        </p:blipFill>
        <p:spPr>
          <a:xfrm>
            <a:off x="623392" y="5037179"/>
            <a:ext cx="9504456" cy="151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645025"/>
            <a:ext cx="6048672" cy="12200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CB7CEA4-D1E6-64FF-5040-6EC073CD94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15"/>
          <a:stretch/>
        </p:blipFill>
        <p:spPr>
          <a:xfrm>
            <a:off x="720000" y="827999"/>
            <a:ext cx="10800000" cy="238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B05446-D983-3953-DD39-1FB647088455}"/>
              </a:ext>
            </a:extLst>
          </p:cNvPr>
          <p:cNvSpPr/>
          <p:nvPr/>
        </p:nvSpPr>
        <p:spPr bwMode="auto">
          <a:xfrm>
            <a:off x="767409" y="5035238"/>
            <a:ext cx="3528392" cy="43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9" r="-1"/>
          <a:stretch/>
        </p:blipFill>
        <p:spPr>
          <a:xfrm>
            <a:off x="2567608" y="2996952"/>
            <a:ext cx="6120680" cy="199165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8B05446-D983-3953-DD39-1FB647088455}"/>
              </a:ext>
            </a:extLst>
          </p:cNvPr>
          <p:cNvSpPr/>
          <p:nvPr/>
        </p:nvSpPr>
        <p:spPr bwMode="auto">
          <a:xfrm>
            <a:off x="802014" y="5805265"/>
            <a:ext cx="9325834" cy="744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8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98BA6-849E-ABBE-E2A7-A7CBB2060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90C91B-D922-DD9A-E726-5F95066D6E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47"/>
          <a:stretch/>
        </p:blipFill>
        <p:spPr>
          <a:xfrm>
            <a:off x="1199456" y="4055228"/>
            <a:ext cx="10800000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92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0C91B-D922-DD9A-E726-5F95066D6E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15"/>
          <a:stretch/>
        </p:blipFill>
        <p:spPr>
          <a:xfrm>
            <a:off x="661488" y="1106993"/>
            <a:ext cx="10800000" cy="2567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A2DF5-7C41-7670-7B4E-AAF37AC0D940}"/>
              </a:ext>
            </a:extLst>
          </p:cNvPr>
          <p:cNvSpPr/>
          <p:nvPr/>
        </p:nvSpPr>
        <p:spPr bwMode="auto">
          <a:xfrm>
            <a:off x="623392" y="1225346"/>
            <a:ext cx="8590476" cy="32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10F98-0B83-D6FB-E7B9-2ECC01B227FF}"/>
              </a:ext>
            </a:extLst>
          </p:cNvPr>
          <p:cNvSpPr/>
          <p:nvPr/>
        </p:nvSpPr>
        <p:spPr bwMode="auto">
          <a:xfrm>
            <a:off x="623392" y="1892477"/>
            <a:ext cx="4980952" cy="27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D115A8-950A-D338-5D31-3B29B2B819A3}"/>
              </a:ext>
            </a:extLst>
          </p:cNvPr>
          <p:cNvSpPr/>
          <p:nvPr/>
        </p:nvSpPr>
        <p:spPr bwMode="auto">
          <a:xfrm>
            <a:off x="623392" y="2492896"/>
            <a:ext cx="7838095" cy="34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2BF0A0-34CE-DF8A-70D5-96DA274B6345}"/>
              </a:ext>
            </a:extLst>
          </p:cNvPr>
          <p:cNvSpPr/>
          <p:nvPr/>
        </p:nvSpPr>
        <p:spPr bwMode="auto">
          <a:xfrm>
            <a:off x="623392" y="3140966"/>
            <a:ext cx="9085714" cy="33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13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F0D2F-AAF1-9DAA-FF5E-C30B619293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80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7258B-196D-C03D-7F85-9299F694B5E6}"/>
              </a:ext>
            </a:extLst>
          </p:cNvPr>
          <p:cNvSpPr/>
          <p:nvPr/>
        </p:nvSpPr>
        <p:spPr bwMode="auto">
          <a:xfrm>
            <a:off x="1239114" y="3327783"/>
            <a:ext cx="5385815" cy="55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27258B-196D-C03D-7F85-9299F694B5E6}"/>
              </a:ext>
            </a:extLst>
          </p:cNvPr>
          <p:cNvSpPr/>
          <p:nvPr/>
        </p:nvSpPr>
        <p:spPr bwMode="auto">
          <a:xfrm>
            <a:off x="1055440" y="4221088"/>
            <a:ext cx="5832648" cy="55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727258B-196D-C03D-7F85-9299F694B5E6}"/>
              </a:ext>
            </a:extLst>
          </p:cNvPr>
          <p:cNvSpPr/>
          <p:nvPr/>
        </p:nvSpPr>
        <p:spPr bwMode="auto">
          <a:xfrm>
            <a:off x="1055440" y="5013176"/>
            <a:ext cx="5832648" cy="65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727258B-196D-C03D-7F85-9299F694B5E6}"/>
              </a:ext>
            </a:extLst>
          </p:cNvPr>
          <p:cNvSpPr/>
          <p:nvPr/>
        </p:nvSpPr>
        <p:spPr bwMode="auto">
          <a:xfrm>
            <a:off x="1071572" y="5988242"/>
            <a:ext cx="5832648" cy="60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5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64AE0-E0A0-879E-1ABB-AD6FD859E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82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800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AFDDC-1B38-9C02-5FB8-D272AFAD3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B2179-CBD1-F39F-EFBE-B024136F9F7D}"/>
              </a:ext>
            </a:extLst>
          </p:cNvPr>
          <p:cNvSpPr/>
          <p:nvPr/>
        </p:nvSpPr>
        <p:spPr bwMode="auto">
          <a:xfrm>
            <a:off x="681904" y="980576"/>
            <a:ext cx="10094616" cy="31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5C7CC5-5C76-FA08-EA11-3F5F8D04E946}"/>
              </a:ext>
            </a:extLst>
          </p:cNvPr>
          <p:cNvSpPr/>
          <p:nvPr/>
        </p:nvSpPr>
        <p:spPr bwMode="auto">
          <a:xfrm>
            <a:off x="681904" y="1648101"/>
            <a:ext cx="1819047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14031E-1202-AE11-1EB3-1B3A30525F8D}"/>
              </a:ext>
            </a:extLst>
          </p:cNvPr>
          <p:cNvSpPr/>
          <p:nvPr/>
        </p:nvSpPr>
        <p:spPr bwMode="auto">
          <a:xfrm>
            <a:off x="681904" y="2277482"/>
            <a:ext cx="6409523" cy="343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AF41BA-BA45-A623-C59F-8738D3C711D3}"/>
              </a:ext>
            </a:extLst>
          </p:cNvPr>
          <p:cNvSpPr/>
          <p:nvPr/>
        </p:nvSpPr>
        <p:spPr bwMode="auto">
          <a:xfrm>
            <a:off x="681904" y="2954543"/>
            <a:ext cx="10094616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AC1E21-69B9-44CD-23EF-AD86C252C893}"/>
              </a:ext>
            </a:extLst>
          </p:cNvPr>
          <p:cNvSpPr/>
          <p:nvPr/>
        </p:nvSpPr>
        <p:spPr bwMode="auto">
          <a:xfrm>
            <a:off x="681904" y="3602996"/>
            <a:ext cx="10000000" cy="324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287FFA-9C12-5AB0-38A9-A5D7EBADABF7}"/>
              </a:ext>
            </a:extLst>
          </p:cNvPr>
          <p:cNvSpPr/>
          <p:nvPr/>
        </p:nvSpPr>
        <p:spPr bwMode="auto">
          <a:xfrm>
            <a:off x="681904" y="4260985"/>
            <a:ext cx="1419047" cy="343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9BC5C6-7D9F-287D-A7F1-86D6D49D9CBC}"/>
              </a:ext>
            </a:extLst>
          </p:cNvPr>
          <p:cNvSpPr/>
          <p:nvPr/>
        </p:nvSpPr>
        <p:spPr bwMode="auto">
          <a:xfrm>
            <a:off x="681904" y="4957118"/>
            <a:ext cx="3028571" cy="276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0C7E65-BDA7-0BEA-8CB9-F02A42ADB1E7}"/>
              </a:ext>
            </a:extLst>
          </p:cNvPr>
          <p:cNvSpPr/>
          <p:nvPr/>
        </p:nvSpPr>
        <p:spPr bwMode="auto">
          <a:xfrm>
            <a:off x="681904" y="5576963"/>
            <a:ext cx="9619047" cy="343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58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D03A0-98F9-1B55-7F41-78D9E0E16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768"/>
            <a:ext cx="10800000" cy="445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FCE19-E0B6-AA21-E35F-F0533818B525}"/>
              </a:ext>
            </a:extLst>
          </p:cNvPr>
          <p:cNvSpPr/>
          <p:nvPr/>
        </p:nvSpPr>
        <p:spPr bwMode="auto">
          <a:xfrm>
            <a:off x="10577142" y="1674625"/>
            <a:ext cx="295238" cy="30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B7AEEC-467F-0B8D-544B-61BA2082B41F}"/>
              </a:ext>
            </a:extLst>
          </p:cNvPr>
          <p:cNvSpPr/>
          <p:nvPr/>
        </p:nvSpPr>
        <p:spPr bwMode="auto">
          <a:xfrm>
            <a:off x="10577142" y="3963936"/>
            <a:ext cx="295238" cy="2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FBAF432-C0BB-4988-F2F3-AEB909AA2E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16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74140-E7C2-7765-BF6F-545EADB1E1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0C1CC-58B5-E55C-DAF0-76A3C86FD79B}"/>
              </a:ext>
            </a:extLst>
          </p:cNvPr>
          <p:cNvSpPr/>
          <p:nvPr/>
        </p:nvSpPr>
        <p:spPr bwMode="auto">
          <a:xfrm>
            <a:off x="5234285" y="2344606"/>
            <a:ext cx="380952" cy="286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CDCDEF-8527-5DF4-D89D-3996BEF53766}"/>
              </a:ext>
            </a:extLst>
          </p:cNvPr>
          <p:cNvSpPr/>
          <p:nvPr/>
        </p:nvSpPr>
        <p:spPr bwMode="auto">
          <a:xfrm>
            <a:off x="9472380" y="2276872"/>
            <a:ext cx="15201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9721F9-2416-8132-90FD-06E3D6CBB501}"/>
              </a:ext>
            </a:extLst>
          </p:cNvPr>
          <p:cNvSpPr/>
          <p:nvPr/>
        </p:nvSpPr>
        <p:spPr bwMode="auto">
          <a:xfrm>
            <a:off x="3920000" y="3260293"/>
            <a:ext cx="257142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5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5E9AD-4601-194A-D120-FB282A48D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83E6F-3B2B-3DA0-4A3C-CFE686A80C0B}"/>
              </a:ext>
            </a:extLst>
          </p:cNvPr>
          <p:cNvSpPr/>
          <p:nvPr/>
        </p:nvSpPr>
        <p:spPr bwMode="auto">
          <a:xfrm>
            <a:off x="681904" y="1028138"/>
            <a:ext cx="7276190" cy="33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07E17-1EFA-47DC-149C-3E40FA49BA96}"/>
              </a:ext>
            </a:extLst>
          </p:cNvPr>
          <p:cNvSpPr/>
          <p:nvPr/>
        </p:nvSpPr>
        <p:spPr bwMode="auto">
          <a:xfrm>
            <a:off x="681904" y="1666678"/>
            <a:ext cx="5276190" cy="33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A7D581-172B-F529-58BF-E3370D12EF75}"/>
              </a:ext>
            </a:extLst>
          </p:cNvPr>
          <p:cNvSpPr/>
          <p:nvPr/>
        </p:nvSpPr>
        <p:spPr bwMode="auto">
          <a:xfrm>
            <a:off x="681904" y="2305218"/>
            <a:ext cx="8222408" cy="33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58C8A5-D949-724C-1D8E-2AA442F94837}"/>
              </a:ext>
            </a:extLst>
          </p:cNvPr>
          <p:cNvSpPr/>
          <p:nvPr/>
        </p:nvSpPr>
        <p:spPr bwMode="auto">
          <a:xfrm>
            <a:off x="681904" y="2981880"/>
            <a:ext cx="2893816" cy="30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0F1581-A1CC-EA1C-32E8-0267C01C8BBD}"/>
              </a:ext>
            </a:extLst>
          </p:cNvPr>
          <p:cNvSpPr/>
          <p:nvPr/>
        </p:nvSpPr>
        <p:spPr bwMode="auto">
          <a:xfrm>
            <a:off x="681904" y="3582298"/>
            <a:ext cx="4447619" cy="31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58C8A5-D949-724C-1D8E-2AA442F94837}"/>
              </a:ext>
            </a:extLst>
          </p:cNvPr>
          <p:cNvSpPr/>
          <p:nvPr/>
        </p:nvSpPr>
        <p:spPr bwMode="auto">
          <a:xfrm>
            <a:off x="3598036" y="2981880"/>
            <a:ext cx="2893816" cy="30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5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6A5D8-C891-417D-C441-F5BED93B6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811F5-074D-D404-B694-075F4D397F25}"/>
              </a:ext>
            </a:extLst>
          </p:cNvPr>
          <p:cNvSpPr/>
          <p:nvPr/>
        </p:nvSpPr>
        <p:spPr bwMode="auto">
          <a:xfrm>
            <a:off x="8081904" y="4469794"/>
            <a:ext cx="2333333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6907C-1FC2-E034-3BE5-B717733A5DD0}"/>
              </a:ext>
            </a:extLst>
          </p:cNvPr>
          <p:cNvSpPr/>
          <p:nvPr/>
        </p:nvSpPr>
        <p:spPr bwMode="auto">
          <a:xfrm>
            <a:off x="2377142" y="5861685"/>
            <a:ext cx="2228571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A5165-BAA5-127B-9F60-E3358B61B1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54ABD-1A85-0DC0-941A-A956D54842D8}"/>
              </a:ext>
            </a:extLst>
          </p:cNvPr>
          <p:cNvSpPr/>
          <p:nvPr/>
        </p:nvSpPr>
        <p:spPr bwMode="auto">
          <a:xfrm>
            <a:off x="681904" y="3686866"/>
            <a:ext cx="10000000" cy="1110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F0542-EC3A-B3B2-D8BF-ABAF0A96B40D}"/>
              </a:ext>
            </a:extLst>
          </p:cNvPr>
          <p:cNvSpPr/>
          <p:nvPr/>
        </p:nvSpPr>
        <p:spPr bwMode="auto">
          <a:xfrm>
            <a:off x="681904" y="4963827"/>
            <a:ext cx="8142857" cy="34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51C1A5-754E-8DCA-0163-96ED4FD31CBC}"/>
              </a:ext>
            </a:extLst>
          </p:cNvPr>
          <p:cNvSpPr/>
          <p:nvPr/>
        </p:nvSpPr>
        <p:spPr bwMode="auto">
          <a:xfrm>
            <a:off x="681904" y="5602308"/>
            <a:ext cx="7209523" cy="352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1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B5638-4E95-C7CB-9463-62F8A03287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AEA61-2810-2FAC-73A7-24A0B42539A1}"/>
              </a:ext>
            </a:extLst>
          </p:cNvPr>
          <p:cNvSpPr/>
          <p:nvPr/>
        </p:nvSpPr>
        <p:spPr bwMode="auto">
          <a:xfrm>
            <a:off x="681904" y="999544"/>
            <a:ext cx="10019047" cy="106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583DDC-1F7B-B105-ADC4-62957461CF8D}"/>
              </a:ext>
            </a:extLst>
          </p:cNvPr>
          <p:cNvSpPr/>
          <p:nvPr/>
        </p:nvSpPr>
        <p:spPr bwMode="auto">
          <a:xfrm>
            <a:off x="681904" y="2276606"/>
            <a:ext cx="9446544" cy="34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0ACED5-9D37-02C6-48B6-F945BDA4D994}"/>
              </a:ext>
            </a:extLst>
          </p:cNvPr>
          <p:cNvSpPr/>
          <p:nvPr/>
        </p:nvSpPr>
        <p:spPr bwMode="auto">
          <a:xfrm>
            <a:off x="681904" y="2915137"/>
            <a:ext cx="9600000" cy="34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182F0E-8ED8-2B9B-7E63-EF7033335969}"/>
              </a:ext>
            </a:extLst>
          </p:cNvPr>
          <p:cNvSpPr/>
          <p:nvPr/>
        </p:nvSpPr>
        <p:spPr bwMode="auto">
          <a:xfrm>
            <a:off x="681904" y="3563198"/>
            <a:ext cx="7961904" cy="33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268B6E-341C-4CAF-C976-2A4025359514}"/>
              </a:ext>
            </a:extLst>
          </p:cNvPr>
          <p:cNvSpPr/>
          <p:nvPr/>
        </p:nvSpPr>
        <p:spPr bwMode="auto">
          <a:xfrm>
            <a:off x="681904" y="4201729"/>
            <a:ext cx="4447619" cy="34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00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B06F7-3C5E-C867-930E-CA94E3C17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474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964A3-99A4-2012-8921-6FFF53057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181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5359D-F0A2-AD2C-D60E-8F1D0CBBBC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545D0-1E6B-0CA8-77B8-E7AFAE76A5E0}"/>
              </a:ext>
            </a:extLst>
          </p:cNvPr>
          <p:cNvSpPr/>
          <p:nvPr/>
        </p:nvSpPr>
        <p:spPr bwMode="auto">
          <a:xfrm>
            <a:off x="7662857" y="1075981"/>
            <a:ext cx="666666" cy="2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4F6AAD-CC99-EA79-740B-4D96613BED6A}"/>
              </a:ext>
            </a:extLst>
          </p:cNvPr>
          <p:cNvSpPr/>
          <p:nvPr/>
        </p:nvSpPr>
        <p:spPr bwMode="auto">
          <a:xfrm>
            <a:off x="6996190" y="1700808"/>
            <a:ext cx="3085714" cy="824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4F6AAD-CC99-EA79-740B-4D96613BED6A}"/>
              </a:ext>
            </a:extLst>
          </p:cNvPr>
          <p:cNvSpPr/>
          <p:nvPr/>
        </p:nvSpPr>
        <p:spPr bwMode="auto">
          <a:xfrm>
            <a:off x="1631504" y="3356992"/>
            <a:ext cx="9361040" cy="2831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4F6AAD-CC99-EA79-740B-4D96613BED6A}"/>
              </a:ext>
            </a:extLst>
          </p:cNvPr>
          <p:cNvSpPr/>
          <p:nvPr/>
        </p:nvSpPr>
        <p:spPr bwMode="auto">
          <a:xfrm>
            <a:off x="531872" y="4365104"/>
            <a:ext cx="1287760" cy="199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78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C5558-4ABB-2A11-3636-2F36DBD7A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FEEA8-4551-B1B6-2AA6-3BADA071CA0E}"/>
              </a:ext>
            </a:extLst>
          </p:cNvPr>
          <p:cNvSpPr/>
          <p:nvPr/>
        </p:nvSpPr>
        <p:spPr bwMode="auto">
          <a:xfrm>
            <a:off x="681904" y="2348880"/>
            <a:ext cx="8654456" cy="814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334D90-68EA-635D-271C-D05A3965B9B0}"/>
              </a:ext>
            </a:extLst>
          </p:cNvPr>
          <p:cNvSpPr/>
          <p:nvPr/>
        </p:nvSpPr>
        <p:spPr bwMode="auto">
          <a:xfrm>
            <a:off x="681904" y="3429000"/>
            <a:ext cx="663823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5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84702-95F8-AB62-2415-D9DD84A9C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8027D-8C6D-3E37-E743-B667D275DCE1}"/>
              </a:ext>
            </a:extLst>
          </p:cNvPr>
          <p:cNvSpPr/>
          <p:nvPr/>
        </p:nvSpPr>
        <p:spPr bwMode="auto">
          <a:xfrm>
            <a:off x="681904" y="904225"/>
            <a:ext cx="10076191" cy="337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82A9BE-BA04-89E4-61EA-04ED6B7C2CB3}"/>
              </a:ext>
            </a:extLst>
          </p:cNvPr>
          <p:cNvSpPr/>
          <p:nvPr/>
        </p:nvSpPr>
        <p:spPr bwMode="auto">
          <a:xfrm>
            <a:off x="681904" y="4581129"/>
            <a:ext cx="1016662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DC95B4-2384-E24C-4AC9-F881C1C5B9C7}"/>
              </a:ext>
            </a:extLst>
          </p:cNvPr>
          <p:cNvSpPr/>
          <p:nvPr/>
        </p:nvSpPr>
        <p:spPr bwMode="auto">
          <a:xfrm>
            <a:off x="681904" y="5696952"/>
            <a:ext cx="895238" cy="27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37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64E54-62B2-EFF2-59E6-C21D09D80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A617F-7D5F-01F6-F405-61C44187513D}"/>
              </a:ext>
            </a:extLst>
          </p:cNvPr>
          <p:cNvSpPr/>
          <p:nvPr/>
        </p:nvSpPr>
        <p:spPr bwMode="auto">
          <a:xfrm>
            <a:off x="10596190" y="1066122"/>
            <a:ext cx="266666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93310-35A4-E737-EDDB-E35A1B4E3F0A}"/>
              </a:ext>
            </a:extLst>
          </p:cNvPr>
          <p:cNvSpPr/>
          <p:nvPr/>
        </p:nvSpPr>
        <p:spPr bwMode="auto">
          <a:xfrm>
            <a:off x="10548571" y="3837879"/>
            <a:ext cx="342857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9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7C2AD-8215-3A8D-2AD1-74E762E94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0A3E5-8003-225E-711B-045342149D32}"/>
              </a:ext>
            </a:extLst>
          </p:cNvPr>
          <p:cNvSpPr/>
          <p:nvPr/>
        </p:nvSpPr>
        <p:spPr bwMode="auto">
          <a:xfrm>
            <a:off x="10586666" y="1152047"/>
            <a:ext cx="276190" cy="29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566CD3-BC25-B513-8E46-35E48555E59D}"/>
              </a:ext>
            </a:extLst>
          </p:cNvPr>
          <p:cNvSpPr/>
          <p:nvPr/>
        </p:nvSpPr>
        <p:spPr bwMode="auto">
          <a:xfrm>
            <a:off x="10567619" y="4840483"/>
            <a:ext cx="295238" cy="3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7BAE9-E2A1-56E6-6BF8-412C8B66CE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EB20FC-7C33-0EFA-576F-A144CEACC3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2716699"/>
            <a:ext cx="10800000" cy="208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C3851-07CC-8A70-2779-BEB81C15043F}"/>
              </a:ext>
            </a:extLst>
          </p:cNvPr>
          <p:cNvSpPr/>
          <p:nvPr/>
        </p:nvSpPr>
        <p:spPr bwMode="auto">
          <a:xfrm>
            <a:off x="10485211" y="2850306"/>
            <a:ext cx="342858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9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885AF-E7F6-5DBC-EAC5-8EAE1F69C6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421A7-4A19-2D72-0420-8F3769D5A3BF}"/>
              </a:ext>
            </a:extLst>
          </p:cNvPr>
          <p:cNvSpPr/>
          <p:nvPr/>
        </p:nvSpPr>
        <p:spPr bwMode="auto">
          <a:xfrm>
            <a:off x="10596190" y="2819903"/>
            <a:ext cx="266666" cy="28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54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D5804-C3C1-0312-FB86-F3B46D527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9FBE0-DB99-28AC-FD43-E28DD3027CA9}"/>
              </a:ext>
            </a:extLst>
          </p:cNvPr>
          <p:cNvSpPr/>
          <p:nvPr/>
        </p:nvSpPr>
        <p:spPr bwMode="auto">
          <a:xfrm>
            <a:off x="10586666" y="1694789"/>
            <a:ext cx="276190" cy="2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1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DDE3F-8A17-7B63-82DF-F0B77DB2B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CF745-59E9-73B7-9235-8CADFF705ECD}"/>
              </a:ext>
            </a:extLst>
          </p:cNvPr>
          <p:cNvSpPr/>
          <p:nvPr/>
        </p:nvSpPr>
        <p:spPr bwMode="auto">
          <a:xfrm>
            <a:off x="10567619" y="3829198"/>
            <a:ext cx="295238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0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BDD9B-C553-8173-37F1-A8F4619E5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39390-0AA4-1EE2-72AF-5AAFCD6577F1}"/>
              </a:ext>
            </a:extLst>
          </p:cNvPr>
          <p:cNvSpPr/>
          <p:nvPr/>
        </p:nvSpPr>
        <p:spPr bwMode="auto">
          <a:xfrm>
            <a:off x="4177142" y="2803816"/>
            <a:ext cx="1266666" cy="39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C274CE-5BFA-E5D5-37C0-6C3EA09F890C}"/>
              </a:ext>
            </a:extLst>
          </p:cNvPr>
          <p:cNvSpPr/>
          <p:nvPr/>
        </p:nvSpPr>
        <p:spPr bwMode="auto">
          <a:xfrm>
            <a:off x="8729523" y="3576962"/>
            <a:ext cx="323809" cy="27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13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2024-07-30T02:35:17Z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