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26"/>
  </p:notesMasterIdLst>
  <p:sldIdLst>
    <p:sldId id="363" r:id="rId2"/>
    <p:sldId id="387" r:id="rId3"/>
    <p:sldId id="386" r:id="rId4"/>
    <p:sldId id="385" r:id="rId5"/>
    <p:sldId id="384" r:id="rId6"/>
    <p:sldId id="383" r:id="rId7"/>
    <p:sldId id="382" r:id="rId8"/>
    <p:sldId id="381" r:id="rId9"/>
    <p:sldId id="380" r:id="rId10"/>
    <p:sldId id="379" r:id="rId11"/>
    <p:sldId id="378" r:id="rId12"/>
    <p:sldId id="377" r:id="rId13"/>
    <p:sldId id="376" r:id="rId14"/>
    <p:sldId id="374" r:id="rId15"/>
    <p:sldId id="373" r:id="rId16"/>
    <p:sldId id="372" r:id="rId17"/>
    <p:sldId id="371" r:id="rId18"/>
    <p:sldId id="370" r:id="rId19"/>
    <p:sldId id="369" r:id="rId20"/>
    <p:sldId id="368" r:id="rId21"/>
    <p:sldId id="367" r:id="rId22"/>
    <p:sldId id="366" r:id="rId23"/>
    <p:sldId id="365" r:id="rId24"/>
    <p:sldId id="364" r:id="rId2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3" d="100"/>
          <a:sy n="83" d="100"/>
        </p:scale>
        <p:origin x="658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F3A62A-60EE-4D63-A2F5-08309176843A}" type="datetimeFigureOut">
              <a:rPr lang="zh-CN" altLang="en-US" smtClean="0"/>
              <a:t>2024/7/30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4876E6-17F0-4D83-9031-D92DE22F7C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08491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4876E6-17F0-4D83-9031-D92DE22F7C8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157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381" y="2888940"/>
            <a:ext cx="10755238" cy="1080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48EC79-E171-0155-6D86-1423C8BBB2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651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9046E6-B602-DA3F-0E85-A81D5504F55E}"/>
              </a:ext>
            </a:extLst>
          </p:cNvPr>
          <p:cNvSpPr/>
          <p:nvPr/>
        </p:nvSpPr>
        <p:spPr bwMode="auto">
          <a:xfrm>
            <a:off x="6234285" y="3777337"/>
            <a:ext cx="323809" cy="400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0254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AB7CD4-D4B9-7F55-D6EC-E276FFAF86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96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8B78AE-9F55-8A34-5A2F-1D3D142D0DFA}"/>
              </a:ext>
            </a:extLst>
          </p:cNvPr>
          <p:cNvSpPr/>
          <p:nvPr/>
        </p:nvSpPr>
        <p:spPr bwMode="auto">
          <a:xfrm>
            <a:off x="9215238" y="4090344"/>
            <a:ext cx="609524" cy="400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22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FBB51A-BAD0-1AF2-92CE-08D4C19C3E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6145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E5FF68-09BC-24A8-7554-4F6EBC2EDCAB}"/>
              </a:ext>
            </a:extLst>
          </p:cNvPr>
          <p:cNvSpPr/>
          <p:nvPr/>
        </p:nvSpPr>
        <p:spPr bwMode="auto">
          <a:xfrm>
            <a:off x="9369508" y="5022114"/>
            <a:ext cx="554696" cy="366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36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9D4831-8CA5-4A90-BE88-2D3F25A962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28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2F967DD-9657-8F1E-8C7E-D656D1FF09A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07909"/>
            <a:ext cx="10800000" cy="2969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4B4FB3F-6443-77B5-03C2-BCBC296F1856}"/>
              </a:ext>
            </a:extLst>
          </p:cNvPr>
          <p:cNvSpPr/>
          <p:nvPr/>
        </p:nvSpPr>
        <p:spPr bwMode="auto">
          <a:xfrm>
            <a:off x="1548570" y="3967714"/>
            <a:ext cx="5771565" cy="4391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4B4FB3F-6443-77B5-03C2-BCBC296F1856}"/>
              </a:ext>
            </a:extLst>
          </p:cNvPr>
          <p:cNvSpPr/>
          <p:nvPr/>
        </p:nvSpPr>
        <p:spPr bwMode="auto">
          <a:xfrm>
            <a:off x="1631504" y="4797152"/>
            <a:ext cx="5771565" cy="555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8381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6CC091-867D-FED2-5CDD-C8E37D4E0D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934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A0033C-408D-0714-047F-5F12F3CEBEE9}"/>
              </a:ext>
            </a:extLst>
          </p:cNvPr>
          <p:cNvSpPr/>
          <p:nvPr/>
        </p:nvSpPr>
        <p:spPr bwMode="auto">
          <a:xfrm>
            <a:off x="1548571" y="2564904"/>
            <a:ext cx="7139717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9A0033C-408D-0714-047F-5F12F3CEBEE9}"/>
              </a:ext>
            </a:extLst>
          </p:cNvPr>
          <p:cNvSpPr/>
          <p:nvPr/>
        </p:nvSpPr>
        <p:spPr bwMode="auto">
          <a:xfrm>
            <a:off x="1703512" y="3356992"/>
            <a:ext cx="7139717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9A0033C-408D-0714-047F-5F12F3CEBEE9}"/>
              </a:ext>
            </a:extLst>
          </p:cNvPr>
          <p:cNvSpPr/>
          <p:nvPr/>
        </p:nvSpPr>
        <p:spPr bwMode="auto">
          <a:xfrm>
            <a:off x="2207568" y="4151211"/>
            <a:ext cx="7139717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9A0033C-408D-0714-047F-5F12F3CEBEE9}"/>
              </a:ext>
            </a:extLst>
          </p:cNvPr>
          <p:cNvSpPr/>
          <p:nvPr/>
        </p:nvSpPr>
        <p:spPr bwMode="auto">
          <a:xfrm>
            <a:off x="2423592" y="5045336"/>
            <a:ext cx="7139717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7720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  <p:bldP spid="15" grpId="0" animBg="1"/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A633B6-1CC8-09E7-D48A-DF842A427C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23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8384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A0C033-EEFE-0E2B-A9C3-90BD8005AC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78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EEC9ACE-E713-61E7-9636-B3D2D8968B42}"/>
              </a:ext>
            </a:extLst>
          </p:cNvPr>
          <p:cNvSpPr/>
          <p:nvPr/>
        </p:nvSpPr>
        <p:spPr bwMode="auto">
          <a:xfrm>
            <a:off x="681904" y="1161472"/>
            <a:ext cx="9806584" cy="14291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D3F5C6E-1874-76EF-A61C-47CD743F97D8}"/>
              </a:ext>
            </a:extLst>
          </p:cNvPr>
          <p:cNvSpPr/>
          <p:nvPr/>
        </p:nvSpPr>
        <p:spPr bwMode="auto">
          <a:xfrm>
            <a:off x="681904" y="2828839"/>
            <a:ext cx="4694016" cy="438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90651DD-716A-2102-4C4A-CDB357A3C217}"/>
              </a:ext>
            </a:extLst>
          </p:cNvPr>
          <p:cNvSpPr/>
          <p:nvPr/>
        </p:nvSpPr>
        <p:spPr bwMode="auto">
          <a:xfrm>
            <a:off x="681904" y="3573016"/>
            <a:ext cx="7070280" cy="12566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361B495F-D769-BE91-5EF0-A259AD4DB1C7}"/>
              </a:ext>
            </a:extLst>
          </p:cNvPr>
          <p:cNvSpPr/>
          <p:nvPr/>
        </p:nvSpPr>
        <p:spPr bwMode="auto">
          <a:xfrm>
            <a:off x="681904" y="5048820"/>
            <a:ext cx="2749800" cy="4684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D3F5C6E-1874-76EF-A61C-47CD743F97D8}"/>
              </a:ext>
            </a:extLst>
          </p:cNvPr>
          <p:cNvSpPr/>
          <p:nvPr/>
        </p:nvSpPr>
        <p:spPr bwMode="auto">
          <a:xfrm>
            <a:off x="5371875" y="2762649"/>
            <a:ext cx="2668341" cy="5912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455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7" grpId="0" animBg="1"/>
      <p:bldP spid="22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BE501A-7C1D-939C-36AE-C4F68B0881A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742541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04FD78-6FBA-5EE9-A498-F395D79D848F}"/>
              </a:ext>
            </a:extLst>
          </p:cNvPr>
          <p:cNvSpPr/>
          <p:nvPr/>
        </p:nvSpPr>
        <p:spPr bwMode="auto">
          <a:xfrm>
            <a:off x="1302770" y="3467289"/>
            <a:ext cx="7601542" cy="897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E8459F4-BFDD-5C2F-19E7-E77A2A4464DD}"/>
              </a:ext>
            </a:extLst>
          </p:cNvPr>
          <p:cNvSpPr/>
          <p:nvPr/>
        </p:nvSpPr>
        <p:spPr bwMode="auto">
          <a:xfrm>
            <a:off x="1296222" y="4554440"/>
            <a:ext cx="5951906" cy="3863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4F9D2B5-E5D2-9258-CA91-102CC1B93B3E}"/>
              </a:ext>
            </a:extLst>
          </p:cNvPr>
          <p:cNvSpPr/>
          <p:nvPr/>
        </p:nvSpPr>
        <p:spPr bwMode="auto">
          <a:xfrm>
            <a:off x="1302770" y="5196253"/>
            <a:ext cx="1768894" cy="281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30B5571-C725-F8D7-B0FE-FF555B6145EC}"/>
              </a:ext>
            </a:extLst>
          </p:cNvPr>
          <p:cNvSpPr/>
          <p:nvPr/>
        </p:nvSpPr>
        <p:spPr bwMode="auto">
          <a:xfrm>
            <a:off x="1328962" y="5752927"/>
            <a:ext cx="3404950" cy="3012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CAABFD3-589D-2117-7E15-2FC6943C4F90}"/>
              </a:ext>
            </a:extLst>
          </p:cNvPr>
          <p:cNvSpPr/>
          <p:nvPr/>
        </p:nvSpPr>
        <p:spPr bwMode="auto">
          <a:xfrm>
            <a:off x="1309318" y="6329249"/>
            <a:ext cx="7090938" cy="327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535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  <p:bldP spid="12" grpId="0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F51B87-1677-ECE0-BB7D-A18F3DA7A6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69611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348FEF-D897-EC95-A488-1BFF2E3153E6}"/>
              </a:ext>
            </a:extLst>
          </p:cNvPr>
          <p:cNvSpPr/>
          <p:nvPr/>
        </p:nvSpPr>
        <p:spPr bwMode="auto">
          <a:xfrm>
            <a:off x="1402498" y="3865551"/>
            <a:ext cx="6349685" cy="3528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7FF6B6E8-0C7D-0AFC-193B-28DA92080369}"/>
              </a:ext>
            </a:extLst>
          </p:cNvPr>
          <p:cNvSpPr/>
          <p:nvPr/>
        </p:nvSpPr>
        <p:spPr bwMode="auto">
          <a:xfrm>
            <a:off x="1402499" y="5652799"/>
            <a:ext cx="2533261" cy="3605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45E9DF42-8CA7-022C-0372-0CD0382400E9}"/>
              </a:ext>
            </a:extLst>
          </p:cNvPr>
          <p:cNvSpPr/>
          <p:nvPr/>
        </p:nvSpPr>
        <p:spPr bwMode="auto">
          <a:xfrm>
            <a:off x="1410167" y="6335481"/>
            <a:ext cx="6630049" cy="329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A0348FEF-D897-EC95-A488-1BFF2E3153E6}"/>
              </a:ext>
            </a:extLst>
          </p:cNvPr>
          <p:cNvSpPr/>
          <p:nvPr/>
        </p:nvSpPr>
        <p:spPr bwMode="auto">
          <a:xfrm>
            <a:off x="1055440" y="4377078"/>
            <a:ext cx="6349685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051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0" grpId="0" animBg="1"/>
      <p:bldP spid="22" grpId="0" animBg="1"/>
      <p:bldP spid="2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CCDBBD-92A1-CB53-3624-EB49310D8E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46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76D8521-31DC-DFFF-3575-C315CB0369B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05" b="59356"/>
          <a:stretch/>
        </p:blipFill>
        <p:spPr>
          <a:xfrm>
            <a:off x="4079776" y="3574770"/>
            <a:ext cx="4574101" cy="2384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65155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123FAF-C9FF-890A-435E-671A411CB9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35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C5E629-E77E-097E-794A-B63912346848}"/>
              </a:ext>
            </a:extLst>
          </p:cNvPr>
          <p:cNvSpPr/>
          <p:nvPr/>
        </p:nvSpPr>
        <p:spPr bwMode="auto">
          <a:xfrm>
            <a:off x="10310476" y="2945459"/>
            <a:ext cx="352380" cy="400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5917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6D8521-31DC-DFFF-3575-C315CB0369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37403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1C8C97-CE20-BAC4-968B-6DC42137FAF4}"/>
              </a:ext>
            </a:extLst>
          </p:cNvPr>
          <p:cNvSpPr/>
          <p:nvPr/>
        </p:nvSpPr>
        <p:spPr bwMode="auto">
          <a:xfrm>
            <a:off x="686934" y="952145"/>
            <a:ext cx="4688986" cy="11587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E093E16-D1ED-1AAE-9010-11E7933901B6}"/>
              </a:ext>
            </a:extLst>
          </p:cNvPr>
          <p:cNvSpPr/>
          <p:nvPr/>
        </p:nvSpPr>
        <p:spPr bwMode="auto">
          <a:xfrm>
            <a:off x="686934" y="2408800"/>
            <a:ext cx="2456738" cy="4717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A20CD86-78E9-4C45-80F3-C74DED4CA7EC}"/>
              </a:ext>
            </a:extLst>
          </p:cNvPr>
          <p:cNvSpPr/>
          <p:nvPr/>
        </p:nvSpPr>
        <p:spPr bwMode="auto">
          <a:xfrm>
            <a:off x="686934" y="3161956"/>
            <a:ext cx="2672762" cy="3641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4E32FE3-A6F1-B5B4-5C60-BE333E5653DF}"/>
              </a:ext>
            </a:extLst>
          </p:cNvPr>
          <p:cNvSpPr/>
          <p:nvPr/>
        </p:nvSpPr>
        <p:spPr bwMode="auto">
          <a:xfrm>
            <a:off x="686934" y="3857178"/>
            <a:ext cx="2248446" cy="380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7A2C4B9-C262-E3E3-02CF-394F4E753696}"/>
              </a:ext>
            </a:extLst>
          </p:cNvPr>
          <p:cNvSpPr/>
          <p:nvPr/>
        </p:nvSpPr>
        <p:spPr bwMode="auto">
          <a:xfrm>
            <a:off x="686934" y="4577228"/>
            <a:ext cx="2816778" cy="480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251C434-90A4-C938-0EBF-25F2E932AFD7}"/>
              </a:ext>
            </a:extLst>
          </p:cNvPr>
          <p:cNvSpPr/>
          <p:nvPr/>
        </p:nvSpPr>
        <p:spPr bwMode="auto">
          <a:xfrm>
            <a:off x="686934" y="5322109"/>
            <a:ext cx="5049026" cy="380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097955C-0FC1-3084-A2FD-643B2FAEE78E}"/>
              </a:ext>
            </a:extLst>
          </p:cNvPr>
          <p:cNvSpPr/>
          <p:nvPr/>
        </p:nvSpPr>
        <p:spPr bwMode="auto">
          <a:xfrm>
            <a:off x="686934" y="6033883"/>
            <a:ext cx="5985130" cy="3972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B01C8C97-CE20-BAC4-968B-6DC42137FAF4}"/>
              </a:ext>
            </a:extLst>
          </p:cNvPr>
          <p:cNvSpPr/>
          <p:nvPr/>
        </p:nvSpPr>
        <p:spPr bwMode="auto">
          <a:xfrm>
            <a:off x="5591944" y="710854"/>
            <a:ext cx="3600400" cy="2574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5077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  <p:bldP spid="11" grpId="0" animBg="1"/>
      <p:bldP spid="13" grpId="0" animBg="1"/>
      <p:bldP spid="15" grpId="0" animBg="1"/>
      <p:bldP spid="1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DD155A-5CA6-1387-5694-6AEFD5AD82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57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20158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9DEA70-7B10-6D43-249F-F258C58D66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08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25FE21-88E4-FB4F-A363-9E0CAF8563C4}"/>
              </a:ext>
            </a:extLst>
          </p:cNvPr>
          <p:cNvSpPr/>
          <p:nvPr/>
        </p:nvSpPr>
        <p:spPr bwMode="auto">
          <a:xfrm>
            <a:off x="9920000" y="1991733"/>
            <a:ext cx="571428" cy="429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1950009-D40F-9EEC-0D32-DC1274451F59}"/>
              </a:ext>
            </a:extLst>
          </p:cNvPr>
          <p:cNvSpPr/>
          <p:nvPr/>
        </p:nvSpPr>
        <p:spPr bwMode="auto">
          <a:xfrm>
            <a:off x="4691428" y="3823184"/>
            <a:ext cx="1161904" cy="4197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525FE21-88E4-FB4F-A363-9E0CAF8563C4}"/>
              </a:ext>
            </a:extLst>
          </p:cNvPr>
          <p:cNvSpPr/>
          <p:nvPr/>
        </p:nvSpPr>
        <p:spPr bwMode="auto">
          <a:xfrm>
            <a:off x="1487488" y="2564904"/>
            <a:ext cx="2160240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7037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792233-45B6-643D-86B3-669C36C1E2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72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8531C3-030B-E269-F267-C59A8CFF929A}"/>
              </a:ext>
            </a:extLst>
          </p:cNvPr>
          <p:cNvSpPr/>
          <p:nvPr/>
        </p:nvSpPr>
        <p:spPr bwMode="auto">
          <a:xfrm>
            <a:off x="681904" y="2906463"/>
            <a:ext cx="9950600" cy="4505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3E5287F-326E-363C-3014-7140D47950AE}"/>
              </a:ext>
            </a:extLst>
          </p:cNvPr>
          <p:cNvSpPr/>
          <p:nvPr/>
        </p:nvSpPr>
        <p:spPr bwMode="auto">
          <a:xfrm>
            <a:off x="681904" y="5423508"/>
            <a:ext cx="5702128" cy="4576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8531C3-030B-E269-F267-C59A8CFF929A}"/>
              </a:ext>
            </a:extLst>
          </p:cNvPr>
          <p:cNvSpPr/>
          <p:nvPr/>
        </p:nvSpPr>
        <p:spPr bwMode="auto">
          <a:xfrm>
            <a:off x="681904" y="3724297"/>
            <a:ext cx="7790360" cy="568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98531C3-030B-E269-F267-C59A8CFF929A}"/>
              </a:ext>
            </a:extLst>
          </p:cNvPr>
          <p:cNvSpPr/>
          <p:nvPr/>
        </p:nvSpPr>
        <p:spPr bwMode="auto">
          <a:xfrm>
            <a:off x="8472263" y="3748488"/>
            <a:ext cx="2157823" cy="568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98531C3-030B-E269-F267-C59A8CFF929A}"/>
              </a:ext>
            </a:extLst>
          </p:cNvPr>
          <p:cNvSpPr/>
          <p:nvPr/>
        </p:nvSpPr>
        <p:spPr bwMode="auto">
          <a:xfrm>
            <a:off x="407368" y="4549672"/>
            <a:ext cx="9433048" cy="568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222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6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F020C2-1167-69FD-6CD5-4EEBCC6892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54628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644490-1C94-CF8C-5F9B-EA2C86180BF3}"/>
              </a:ext>
            </a:extLst>
          </p:cNvPr>
          <p:cNvSpPr/>
          <p:nvPr/>
        </p:nvSpPr>
        <p:spPr bwMode="auto">
          <a:xfrm>
            <a:off x="689854" y="850625"/>
            <a:ext cx="3389922" cy="4676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B5ADF4F-92A5-B647-D7E0-8FC0BF2ED66B}"/>
              </a:ext>
            </a:extLst>
          </p:cNvPr>
          <p:cNvSpPr/>
          <p:nvPr/>
        </p:nvSpPr>
        <p:spPr bwMode="auto">
          <a:xfrm>
            <a:off x="689854" y="1514357"/>
            <a:ext cx="7854418" cy="1169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8A1F327-0B81-D897-286D-1044EB92646C}"/>
              </a:ext>
            </a:extLst>
          </p:cNvPr>
          <p:cNvSpPr/>
          <p:nvPr/>
        </p:nvSpPr>
        <p:spPr bwMode="auto">
          <a:xfrm>
            <a:off x="689854" y="2947418"/>
            <a:ext cx="3821970" cy="331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274E30E-C805-4B77-2370-ECF4D962AFBA}"/>
              </a:ext>
            </a:extLst>
          </p:cNvPr>
          <p:cNvSpPr/>
          <p:nvPr/>
        </p:nvSpPr>
        <p:spPr bwMode="auto">
          <a:xfrm>
            <a:off x="689854" y="3611149"/>
            <a:ext cx="8430482" cy="11313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7F9DF659-3CA0-DC28-8F6D-524763E332F3}"/>
              </a:ext>
            </a:extLst>
          </p:cNvPr>
          <p:cNvSpPr/>
          <p:nvPr/>
        </p:nvSpPr>
        <p:spPr bwMode="auto">
          <a:xfrm>
            <a:off x="689854" y="4931073"/>
            <a:ext cx="7638394" cy="4977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93A11ACF-5142-E62E-811A-8F197E34DD86}"/>
              </a:ext>
            </a:extLst>
          </p:cNvPr>
          <p:cNvSpPr/>
          <p:nvPr/>
        </p:nvSpPr>
        <p:spPr bwMode="auto">
          <a:xfrm>
            <a:off x="689854" y="5617433"/>
            <a:ext cx="2741850" cy="403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8E3F36ED-1C71-8FD2-356A-0A59B3B839C1}"/>
              </a:ext>
            </a:extLst>
          </p:cNvPr>
          <p:cNvSpPr/>
          <p:nvPr/>
        </p:nvSpPr>
        <p:spPr bwMode="auto">
          <a:xfrm>
            <a:off x="689854" y="6266081"/>
            <a:ext cx="4758073" cy="4299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C644490-1C94-CF8C-5F9B-EA2C86180BF3}"/>
              </a:ext>
            </a:extLst>
          </p:cNvPr>
          <p:cNvSpPr/>
          <p:nvPr/>
        </p:nvSpPr>
        <p:spPr bwMode="auto">
          <a:xfrm>
            <a:off x="4079776" y="914736"/>
            <a:ext cx="2232248" cy="4676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1549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3" grpId="0" animBg="1"/>
      <p:bldP spid="15" grpId="0" animBg="1"/>
      <p:bldP spid="23" grpId="0" animBg="1"/>
      <p:bldP spid="25" grpId="0" animBg="1"/>
      <p:bldP spid="27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5878EB-55BE-56BD-9BA3-7A70100457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12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4EE4AC-801C-B727-7E3A-D2E734CA717B}"/>
              </a:ext>
            </a:extLst>
          </p:cNvPr>
          <p:cNvSpPr/>
          <p:nvPr/>
        </p:nvSpPr>
        <p:spPr bwMode="auto">
          <a:xfrm>
            <a:off x="10329523" y="2572316"/>
            <a:ext cx="342857" cy="400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23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470912-4AFE-8F8B-6194-9B1F374577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18814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1EC3D6-8885-0600-4DD4-CC1BC93DDE71}"/>
              </a:ext>
            </a:extLst>
          </p:cNvPr>
          <p:cNvSpPr/>
          <p:nvPr/>
        </p:nvSpPr>
        <p:spPr bwMode="auto">
          <a:xfrm>
            <a:off x="8846730" y="2400363"/>
            <a:ext cx="372711" cy="3404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A2B68AB-8B02-21F2-F4BB-B0EED9AFE65A}"/>
              </a:ext>
            </a:extLst>
          </p:cNvPr>
          <p:cNvSpPr/>
          <p:nvPr/>
        </p:nvSpPr>
        <p:spPr bwMode="auto">
          <a:xfrm>
            <a:off x="8871037" y="5374888"/>
            <a:ext cx="324096" cy="3485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1743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A5D343-20A4-0A97-FEBB-E91D361E7A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02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459A89-AD03-20C9-974D-5AF61974D2D8}"/>
              </a:ext>
            </a:extLst>
          </p:cNvPr>
          <p:cNvSpPr/>
          <p:nvPr/>
        </p:nvSpPr>
        <p:spPr bwMode="auto">
          <a:xfrm>
            <a:off x="10291428" y="4077289"/>
            <a:ext cx="390476" cy="400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2076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1F1D83-5542-70A3-43A2-FC71039324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03221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7A4061-0800-6E50-68AB-144DFAD65990}"/>
              </a:ext>
            </a:extLst>
          </p:cNvPr>
          <p:cNvSpPr/>
          <p:nvPr/>
        </p:nvSpPr>
        <p:spPr bwMode="auto">
          <a:xfrm>
            <a:off x="7817252" y="3932085"/>
            <a:ext cx="325821" cy="290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6183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3D8A77-AB7D-0179-62AA-87D3779562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79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409B56-8170-39EC-0D4B-9D2712A89E75}"/>
              </a:ext>
            </a:extLst>
          </p:cNvPr>
          <p:cNvSpPr/>
          <p:nvPr/>
        </p:nvSpPr>
        <p:spPr bwMode="auto">
          <a:xfrm>
            <a:off x="10348571" y="3995062"/>
            <a:ext cx="352380" cy="4006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961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7EA36B-2A97-87FF-06C7-75C83AD340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96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51BB88-9460-A232-5954-B38D1D7D0C8D}"/>
              </a:ext>
            </a:extLst>
          </p:cNvPr>
          <p:cNvSpPr/>
          <p:nvPr/>
        </p:nvSpPr>
        <p:spPr bwMode="auto">
          <a:xfrm>
            <a:off x="7386666" y="3140968"/>
            <a:ext cx="86957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951BB88-9460-A232-5954-B38D1D7D0C8D}"/>
              </a:ext>
            </a:extLst>
          </p:cNvPr>
          <p:cNvSpPr/>
          <p:nvPr/>
        </p:nvSpPr>
        <p:spPr bwMode="auto">
          <a:xfrm>
            <a:off x="2351584" y="4149080"/>
            <a:ext cx="2304256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2320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BB8EE1-4F09-230A-1739-EA907FB72E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815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29CBA8-EE45-3330-0BEE-770553FAAE99}"/>
              </a:ext>
            </a:extLst>
          </p:cNvPr>
          <p:cNvSpPr/>
          <p:nvPr/>
        </p:nvSpPr>
        <p:spPr bwMode="auto">
          <a:xfrm>
            <a:off x="4510476" y="2029442"/>
            <a:ext cx="790476" cy="390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951BB88-9460-A232-5954-B38D1D7D0C8D}"/>
              </a:ext>
            </a:extLst>
          </p:cNvPr>
          <p:cNvSpPr/>
          <p:nvPr/>
        </p:nvSpPr>
        <p:spPr bwMode="auto">
          <a:xfrm>
            <a:off x="3863752" y="2816758"/>
            <a:ext cx="869574" cy="13323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1261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</Words>
  <Application>Microsoft Office PowerPoint</Application>
  <PresentationFormat>宽屏</PresentationFormat>
  <Paragraphs>1</Paragraphs>
  <Slides>24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37</cp:revision>
  <dcterms:created xsi:type="dcterms:W3CDTF">2015-09-16T06:52:26Z</dcterms:created>
  <dcterms:modified xsi:type="dcterms:W3CDTF">2024-07-30T03:19:04Z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