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8431"/>
          <a:stretch/>
        </p:blipFill>
        <p:spPr>
          <a:xfrm>
            <a:off x="2477147" y="2276872"/>
            <a:ext cx="7237707" cy="11521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5503"/>
          <a:stretch/>
        </p:blipFill>
        <p:spPr>
          <a:xfrm>
            <a:off x="1606928" y="3202948"/>
            <a:ext cx="8978145" cy="1090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5C9CF-F7D8-D50E-C1D5-0C55B60257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104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F6C252-237A-5D7F-70C1-1FE9E6F90B15}"/>
              </a:ext>
            </a:extLst>
          </p:cNvPr>
          <p:cNvSpPr/>
          <p:nvPr/>
        </p:nvSpPr>
        <p:spPr bwMode="auto">
          <a:xfrm>
            <a:off x="1410917" y="2218633"/>
            <a:ext cx="7565403" cy="892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C7FBBF0-9233-71E3-B045-FD3742027D54}"/>
              </a:ext>
            </a:extLst>
          </p:cNvPr>
          <p:cNvSpPr/>
          <p:nvPr/>
        </p:nvSpPr>
        <p:spPr bwMode="auto">
          <a:xfrm>
            <a:off x="1418950" y="3504771"/>
            <a:ext cx="6693274" cy="361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C8E03B0-F21D-101F-4C48-397021255CC2}"/>
              </a:ext>
            </a:extLst>
          </p:cNvPr>
          <p:cNvSpPr/>
          <p:nvPr/>
        </p:nvSpPr>
        <p:spPr bwMode="auto">
          <a:xfrm>
            <a:off x="1418950" y="4260376"/>
            <a:ext cx="5901186" cy="53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52D9A9D-8897-D254-5B07-BE09F58F2F31}"/>
              </a:ext>
            </a:extLst>
          </p:cNvPr>
          <p:cNvSpPr/>
          <p:nvPr/>
        </p:nvSpPr>
        <p:spPr bwMode="auto">
          <a:xfrm>
            <a:off x="1418950" y="5015982"/>
            <a:ext cx="6045202" cy="50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31834EF-7437-9D29-CCD0-BABADB62F391}"/>
              </a:ext>
            </a:extLst>
          </p:cNvPr>
          <p:cNvSpPr/>
          <p:nvPr/>
        </p:nvSpPr>
        <p:spPr bwMode="auto">
          <a:xfrm>
            <a:off x="1459120" y="5736063"/>
            <a:ext cx="4636880" cy="930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39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  <p:bldP spid="20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0507D-A92E-1EB6-7A3F-2C9F59BCDC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608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68FAE5-5CE1-280C-6F49-E0B0E0CEAFAF}"/>
              </a:ext>
            </a:extLst>
          </p:cNvPr>
          <p:cNvSpPr/>
          <p:nvPr/>
        </p:nvSpPr>
        <p:spPr bwMode="auto">
          <a:xfrm>
            <a:off x="1462925" y="3076020"/>
            <a:ext cx="7153355" cy="454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9ED9FB-1E14-F6DB-1A92-9553E63CF95C}"/>
              </a:ext>
            </a:extLst>
          </p:cNvPr>
          <p:cNvSpPr/>
          <p:nvPr/>
        </p:nvSpPr>
        <p:spPr bwMode="auto">
          <a:xfrm>
            <a:off x="1471178" y="3919029"/>
            <a:ext cx="5488917" cy="518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179879-6709-6269-C0DB-C8DB8C8E01F2}"/>
              </a:ext>
            </a:extLst>
          </p:cNvPr>
          <p:cNvSpPr/>
          <p:nvPr/>
        </p:nvSpPr>
        <p:spPr bwMode="auto">
          <a:xfrm>
            <a:off x="1471179" y="4679390"/>
            <a:ext cx="5056869" cy="477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5464C5-5C7A-3B6B-9507-6FCC45517A4A}"/>
              </a:ext>
            </a:extLst>
          </p:cNvPr>
          <p:cNvSpPr/>
          <p:nvPr/>
        </p:nvSpPr>
        <p:spPr bwMode="auto">
          <a:xfrm>
            <a:off x="1462925" y="5456280"/>
            <a:ext cx="4345043" cy="49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75464C5-5C7A-3B6B-9507-6FCC45517A4A}"/>
              </a:ext>
            </a:extLst>
          </p:cNvPr>
          <p:cNvSpPr/>
          <p:nvPr/>
        </p:nvSpPr>
        <p:spPr bwMode="auto">
          <a:xfrm>
            <a:off x="1462924" y="6176360"/>
            <a:ext cx="4345044" cy="565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27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E095C-C2B5-F275-F102-375121F586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6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7F5C42-845E-5AAD-1901-E552EC49B269}"/>
              </a:ext>
            </a:extLst>
          </p:cNvPr>
          <p:cNvSpPr/>
          <p:nvPr/>
        </p:nvSpPr>
        <p:spPr bwMode="auto">
          <a:xfrm>
            <a:off x="1548570" y="2438581"/>
            <a:ext cx="8507869" cy="630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7D3453-EA16-2053-7CB3-9A78A140C414}"/>
              </a:ext>
            </a:extLst>
          </p:cNvPr>
          <p:cNvSpPr/>
          <p:nvPr/>
        </p:nvSpPr>
        <p:spPr bwMode="auto">
          <a:xfrm>
            <a:off x="1558094" y="3429710"/>
            <a:ext cx="6626137" cy="57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E94228-934F-CE24-6CE5-3F1F41DDA60D}"/>
              </a:ext>
            </a:extLst>
          </p:cNvPr>
          <p:cNvSpPr/>
          <p:nvPr/>
        </p:nvSpPr>
        <p:spPr bwMode="auto">
          <a:xfrm>
            <a:off x="1558095" y="4316008"/>
            <a:ext cx="6626136" cy="553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72D8E0B-A58B-9CBC-64C6-1A5F26733ED7}"/>
              </a:ext>
            </a:extLst>
          </p:cNvPr>
          <p:cNvSpPr/>
          <p:nvPr/>
        </p:nvSpPr>
        <p:spPr bwMode="auto">
          <a:xfrm>
            <a:off x="1596190" y="5211835"/>
            <a:ext cx="5723946" cy="56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99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9F570-96BB-CC0B-6C78-D844BE510C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902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F5701F-4895-FA11-0842-260FD25C8CC2}"/>
              </a:ext>
            </a:extLst>
          </p:cNvPr>
          <p:cNvSpPr/>
          <p:nvPr/>
        </p:nvSpPr>
        <p:spPr bwMode="auto">
          <a:xfrm>
            <a:off x="1471104" y="2470001"/>
            <a:ext cx="9161400" cy="1235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A5D785-2938-8F55-12C9-B4D37B1A6161}"/>
              </a:ext>
            </a:extLst>
          </p:cNvPr>
          <p:cNvSpPr/>
          <p:nvPr/>
        </p:nvSpPr>
        <p:spPr bwMode="auto">
          <a:xfrm>
            <a:off x="1479737" y="4077436"/>
            <a:ext cx="7856623" cy="57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C970328-DA59-C19C-4888-84D5757BA6FB}"/>
              </a:ext>
            </a:extLst>
          </p:cNvPr>
          <p:cNvSpPr/>
          <p:nvPr/>
        </p:nvSpPr>
        <p:spPr bwMode="auto">
          <a:xfrm>
            <a:off x="1479736" y="4872511"/>
            <a:ext cx="6704495" cy="68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0E843C9-2BC5-9141-E5AA-6F495F5E8569}"/>
              </a:ext>
            </a:extLst>
          </p:cNvPr>
          <p:cNvSpPr/>
          <p:nvPr/>
        </p:nvSpPr>
        <p:spPr bwMode="auto">
          <a:xfrm>
            <a:off x="1514270" y="5661248"/>
            <a:ext cx="4725745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73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2115D-98BA-1EA6-330C-3357339087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087424-FA45-A488-FDE3-6D84BE8F2A2B}"/>
              </a:ext>
            </a:extLst>
          </p:cNvPr>
          <p:cNvSpPr/>
          <p:nvPr/>
        </p:nvSpPr>
        <p:spPr bwMode="auto">
          <a:xfrm>
            <a:off x="1548570" y="2609747"/>
            <a:ext cx="9083933" cy="53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86F52D-B990-34E6-A194-1F3F6DF74E9C}"/>
              </a:ext>
            </a:extLst>
          </p:cNvPr>
          <p:cNvSpPr/>
          <p:nvPr/>
        </p:nvSpPr>
        <p:spPr bwMode="auto">
          <a:xfrm>
            <a:off x="1558094" y="3505387"/>
            <a:ext cx="8642361" cy="643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A584FC-219E-7482-1B92-86C6387C43E2}"/>
              </a:ext>
            </a:extLst>
          </p:cNvPr>
          <p:cNvSpPr/>
          <p:nvPr/>
        </p:nvSpPr>
        <p:spPr bwMode="auto">
          <a:xfrm>
            <a:off x="1558094" y="4381968"/>
            <a:ext cx="7346217" cy="775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F60F20A-3468-D43B-7154-2BF1DB3C18E1}"/>
              </a:ext>
            </a:extLst>
          </p:cNvPr>
          <p:cNvSpPr/>
          <p:nvPr/>
        </p:nvSpPr>
        <p:spPr bwMode="auto">
          <a:xfrm>
            <a:off x="1596190" y="5277606"/>
            <a:ext cx="5003866" cy="504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1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AEDC1-E015-C33D-CD4E-1044768FC4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915752-C5E3-06DD-67A4-0250DDFD77DB}"/>
              </a:ext>
            </a:extLst>
          </p:cNvPr>
          <p:cNvSpPr/>
          <p:nvPr/>
        </p:nvSpPr>
        <p:spPr bwMode="auto">
          <a:xfrm>
            <a:off x="1548570" y="2600979"/>
            <a:ext cx="9587989" cy="4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57C2F8-DC0F-DA98-E7BE-B67242895D78}"/>
              </a:ext>
            </a:extLst>
          </p:cNvPr>
          <p:cNvSpPr/>
          <p:nvPr/>
        </p:nvSpPr>
        <p:spPr bwMode="auto">
          <a:xfrm>
            <a:off x="1558094" y="3497002"/>
            <a:ext cx="8786377" cy="428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857B94-6DBB-E28D-75C9-3F4E4B09F18D}"/>
              </a:ext>
            </a:extLst>
          </p:cNvPr>
          <p:cNvSpPr/>
          <p:nvPr/>
        </p:nvSpPr>
        <p:spPr bwMode="auto">
          <a:xfrm>
            <a:off x="1558094" y="4373960"/>
            <a:ext cx="8498345" cy="4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94F9D4-5F75-5463-4C9D-49B7B418E9FC}"/>
              </a:ext>
            </a:extLst>
          </p:cNvPr>
          <p:cNvSpPr/>
          <p:nvPr/>
        </p:nvSpPr>
        <p:spPr bwMode="auto">
          <a:xfrm>
            <a:off x="1539046" y="5260450"/>
            <a:ext cx="5565065" cy="4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41511D7-1365-91CC-89BD-86C5C1EC2140}"/>
              </a:ext>
            </a:extLst>
          </p:cNvPr>
          <p:cNvSpPr/>
          <p:nvPr/>
        </p:nvSpPr>
        <p:spPr bwMode="auto">
          <a:xfrm>
            <a:off x="1596190" y="6156472"/>
            <a:ext cx="4715834" cy="438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29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3D4A9-B3EF-F7A8-F11A-8F064542D9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100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03E9D1-C907-D5DC-4F09-25F6A51543F8}"/>
              </a:ext>
            </a:extLst>
          </p:cNvPr>
          <p:cNvSpPr/>
          <p:nvPr/>
        </p:nvSpPr>
        <p:spPr bwMode="auto">
          <a:xfrm>
            <a:off x="1471556" y="2367146"/>
            <a:ext cx="9304964" cy="1349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61DF92-DA86-7F90-090A-8F86E120E66E}"/>
              </a:ext>
            </a:extLst>
          </p:cNvPr>
          <p:cNvSpPr/>
          <p:nvPr/>
        </p:nvSpPr>
        <p:spPr bwMode="auto">
          <a:xfrm>
            <a:off x="1480294" y="4011235"/>
            <a:ext cx="8072089" cy="402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458E3E-3BE5-0C2A-3FAE-3DE936B467BB}"/>
              </a:ext>
            </a:extLst>
          </p:cNvPr>
          <p:cNvSpPr/>
          <p:nvPr/>
        </p:nvSpPr>
        <p:spPr bwMode="auto">
          <a:xfrm>
            <a:off x="1480295" y="4824535"/>
            <a:ext cx="6199881" cy="428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328613-182B-20ED-5435-0C2178BE714E}"/>
              </a:ext>
            </a:extLst>
          </p:cNvPr>
          <p:cNvSpPr/>
          <p:nvPr/>
        </p:nvSpPr>
        <p:spPr bwMode="auto">
          <a:xfrm>
            <a:off x="1523990" y="5664070"/>
            <a:ext cx="5220082" cy="933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02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0FE65-E3CB-50CE-CEDA-36417FAD4C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383C5E-6B57-8F2C-67BC-437AC35FDEAB}"/>
              </a:ext>
            </a:extLst>
          </p:cNvPr>
          <p:cNvSpPr/>
          <p:nvPr/>
        </p:nvSpPr>
        <p:spPr bwMode="auto">
          <a:xfrm>
            <a:off x="1539046" y="2492896"/>
            <a:ext cx="9021449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F46305-F1ED-EE26-8688-D74A298B996A}"/>
              </a:ext>
            </a:extLst>
          </p:cNvPr>
          <p:cNvSpPr/>
          <p:nvPr/>
        </p:nvSpPr>
        <p:spPr bwMode="auto">
          <a:xfrm>
            <a:off x="1548570" y="3468023"/>
            <a:ext cx="7499757" cy="609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00BE14-7A30-F0C4-C02F-4D7E245B7B76}"/>
              </a:ext>
            </a:extLst>
          </p:cNvPr>
          <p:cNvSpPr/>
          <p:nvPr/>
        </p:nvSpPr>
        <p:spPr bwMode="auto">
          <a:xfrm>
            <a:off x="1548571" y="4363915"/>
            <a:ext cx="7211725" cy="71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753171A-33B7-D85E-66DE-877A0C7A72A1}"/>
              </a:ext>
            </a:extLst>
          </p:cNvPr>
          <p:cNvSpPr/>
          <p:nvPr/>
        </p:nvSpPr>
        <p:spPr bwMode="auto">
          <a:xfrm>
            <a:off x="1596190" y="5157192"/>
            <a:ext cx="565193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64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3C7D6-35C9-A5C2-2694-45EC3A0C9A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44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D5C517-A906-5508-4120-3F94DC9D36E4}"/>
              </a:ext>
            </a:extLst>
          </p:cNvPr>
          <p:cNvSpPr/>
          <p:nvPr/>
        </p:nvSpPr>
        <p:spPr bwMode="auto">
          <a:xfrm>
            <a:off x="1413460" y="2288944"/>
            <a:ext cx="8066916" cy="863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FCB7B2-09B6-D3AD-2283-637F64122108}"/>
              </a:ext>
            </a:extLst>
          </p:cNvPr>
          <p:cNvSpPr/>
          <p:nvPr/>
        </p:nvSpPr>
        <p:spPr bwMode="auto">
          <a:xfrm>
            <a:off x="1421522" y="3429000"/>
            <a:ext cx="6402669" cy="58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7DFA2B-2BF5-D0A4-3EC4-E2B37508EEBB}"/>
              </a:ext>
            </a:extLst>
          </p:cNvPr>
          <p:cNvSpPr/>
          <p:nvPr/>
        </p:nvSpPr>
        <p:spPr bwMode="auto">
          <a:xfrm>
            <a:off x="1421522" y="4298754"/>
            <a:ext cx="5754597" cy="46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1D501A0-5C7D-A36C-03B1-6CB6AE25B66A}"/>
              </a:ext>
            </a:extLst>
          </p:cNvPr>
          <p:cNvSpPr/>
          <p:nvPr/>
        </p:nvSpPr>
        <p:spPr bwMode="auto">
          <a:xfrm>
            <a:off x="1421522" y="5049406"/>
            <a:ext cx="6114637" cy="46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AE06189-4550-98C8-4EB9-B74493324CFD}"/>
              </a:ext>
            </a:extLst>
          </p:cNvPr>
          <p:cNvSpPr/>
          <p:nvPr/>
        </p:nvSpPr>
        <p:spPr bwMode="auto">
          <a:xfrm>
            <a:off x="1461840" y="5799736"/>
            <a:ext cx="4274119" cy="896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87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  <p:bldP spid="19" grpId="0" animBg="1"/>
      <p:bldP spid="2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2024-07-30T03:06:01Z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