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3" r:id="rId10"/>
    <p:sldId id="374" r:id="rId11"/>
    <p:sldId id="376" r:id="rId12"/>
    <p:sldId id="378" r:id="rId13"/>
    <p:sldId id="386" r:id="rId14"/>
    <p:sldId id="388" r:id="rId15"/>
    <p:sldId id="393" r:id="rId16"/>
    <p:sldId id="390" r:id="rId17"/>
    <p:sldId id="394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7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1" name="yt_shape_1538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80" name="yt_image_1538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83" name="yt_shape_15383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从一个角的顶点出发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把这个角分成两个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21c3,isEnd"/>
              </a:rPr>
              <a:t>叫作这个角的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62BA48-4C4E-263E-D216-203AE3F64657}"/>
              </a:ext>
            </a:extLst>
          </p:cNvPr>
          <p:cNvSpPr txBox="1"/>
          <p:nvPr/>
        </p:nvSpPr>
        <p:spPr>
          <a:xfrm>
            <a:off x="6850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1" name="yt_shape_1543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30" name="yt_image_15430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33" name="yt_shape_15433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26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37" name="yt_table_154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231008"/>
              </p:ext>
            </p:extLst>
          </p:nvPr>
        </p:nvGraphicFramePr>
        <p:xfrm>
          <a:off x="540056" y="4027113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7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7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7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7"/>
                  </a:ext>
                </a:extLst>
              </a:tr>
            </a:tbl>
          </a:graphicData>
        </a:graphic>
      </p:graphicFrame>
      <p:grpSp>
        <p:nvGrpSpPr>
          <p:cNvPr id="15434" name="yt_shape_15434_skip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7244" y="2506398"/>
            <a:ext cx="1917511" cy="1476135"/>
            <a:chOff x="0" y="0"/>
            <a:chExt cx="1917511" cy="1476135"/>
          </a:xfrm>
        </p:grpSpPr>
        <p:pic>
          <p:nvPicPr>
            <p:cNvPr id="2" name="yt_image_1543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7511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36" name="yt_shape_15436" descr="{&quot;rangeId&quot;:0,&quot;IgnoreLineSpacing&quot;:1}"/>
            <p:cNvSpPr txBox="1"/>
            <p:nvPr/>
          </p:nvSpPr>
          <p:spPr>
            <a:xfrm>
              <a:off x="349291" y="111613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92C948-0370-5924-6EC8-07D9CF3D88E3}"/>
              </a:ext>
            </a:extLst>
          </p:cNvPr>
          <p:cNvSpPr txBox="1"/>
          <p:nvPr/>
        </p:nvSpPr>
        <p:spPr>
          <a:xfrm>
            <a:off x="2278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9" name="yt_shape_154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将一块三角板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角的顶点与另一块三角板的直角顶点重合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037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43" name="yt_table_154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582501"/>
              </p:ext>
            </p:extLst>
          </p:nvPr>
        </p:nvGraphicFramePr>
        <p:xfrm>
          <a:off x="540056" y="1859435"/>
          <a:ext cx="4958080" cy="950976"/>
        </p:xfrm>
        <a:graphic>
          <a:graphicData uri="http://schemas.openxmlformats.org/drawingml/2006/table">
            <a:tbl>
              <a:tblPr/>
              <a:tblGrid>
                <a:gridCol w="2945130">
                  <a:extLst>
                    <a:ext uri="{9D8B030D-6E8A-4147-A177-3AD203B41FA5}">
                      <a16:colId xmlns:a16="http://schemas.microsoft.com/office/drawing/2014/main" val="11180"/>
                    </a:ext>
                  </a:extLst>
                </a:gridCol>
                <a:gridCol w="2012950">
                  <a:extLst>
                    <a:ext uri="{9D8B030D-6E8A-4147-A177-3AD203B41FA5}">
                      <a16:colId xmlns:a16="http://schemas.microsoft.com/office/drawing/2014/main" val="11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9"/>
                  </a:ext>
                </a:extLst>
              </a:tr>
            </a:tbl>
          </a:graphicData>
        </a:graphic>
      </p:graphicFrame>
      <p:grpSp>
        <p:nvGrpSpPr>
          <p:cNvPr id="15440" name="yt_shape_15440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3681" y="1484784"/>
            <a:ext cx="1953459" cy="2145629"/>
            <a:chOff x="0" y="0"/>
            <a:chExt cx="1707039" cy="1887615"/>
          </a:xfrm>
        </p:grpSpPr>
        <p:pic>
          <p:nvPicPr>
            <p:cNvPr id="2" name="yt_image_154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7039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2" name="yt_shape_15442" descr="{&quot;rangeId&quot;:0,&quot;IgnoreLineSpacing&quot;:1}"/>
            <p:cNvSpPr txBox="1"/>
            <p:nvPr/>
          </p:nvSpPr>
          <p:spPr>
            <a:xfrm>
              <a:off x="244055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91993E0-3E7E-C53E-5983-20D673E45113}"/>
              </a:ext>
            </a:extLst>
          </p:cNvPr>
          <p:cNvSpPr txBox="1"/>
          <p:nvPr/>
        </p:nvSpPr>
        <p:spPr>
          <a:xfrm>
            <a:off x="43251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445"/>
          <p:cNvSpPr txBox="1"/>
          <p:nvPr/>
        </p:nvSpPr>
        <p:spPr>
          <a:xfrm>
            <a:off x="540000" y="3861048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9" name="yt_image_15446" title="H_102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5984" y="4079558"/>
            <a:ext cx="2208854" cy="157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DA5647B-50B2-69B0-CD55-DC3503BA070B}"/>
              </a:ext>
            </a:extLst>
          </p:cNvPr>
          <p:cNvSpPr txBox="1"/>
          <p:nvPr/>
        </p:nvSpPr>
        <p:spPr>
          <a:xfrm>
            <a:off x="8298589" y="38142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448"/>
          <p:cNvSpPr txBox="1"/>
          <p:nvPr/>
        </p:nvSpPr>
        <p:spPr>
          <a:xfrm>
            <a:off x="540000" y="4421898"/>
            <a:ext cx="539089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aphicFrame>
        <p:nvGraphicFramePr>
          <p:cNvPr id="12" name="yt_table_154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398391"/>
              </p:ext>
            </p:extLst>
          </p:nvPr>
        </p:nvGraphicFramePr>
        <p:xfrm>
          <a:off x="540056" y="585980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1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8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8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3" name="yt_shape_15453"/>
          <p:cNvSpPr txBox="1"/>
          <p:nvPr/>
        </p:nvSpPr>
        <p:spPr>
          <a:xfrm>
            <a:off x="540000" y="900000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454" name="yt_shape_15454"/>
          <p:cNvSpPr txBox="1"/>
          <p:nvPr/>
        </p:nvSpPr>
        <p:spPr>
          <a:xfrm>
            <a:off x="540000" y="1379303"/>
            <a:ext cx="62981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455" name="yt_shape_15455"/>
          <p:cNvSpPr txBox="1"/>
          <p:nvPr/>
        </p:nvSpPr>
        <p:spPr>
          <a:xfrm>
            <a:off x="540000" y="1858606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56" name="yt_shape_15456"/>
          <p:cNvSpPr txBox="1"/>
          <p:nvPr/>
        </p:nvSpPr>
        <p:spPr>
          <a:xfrm>
            <a:off x="540119" y="23379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a055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60" name="yt_shape_15460"/>
          <p:cNvSpPr txBox="1"/>
          <p:nvPr/>
        </p:nvSpPr>
        <p:spPr>
          <a:xfrm>
            <a:off x="540000" y="54425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57" name="yt_shape_1545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9255" y="3449708"/>
            <a:ext cx="2393488" cy="1942479"/>
            <a:chOff x="0" y="0"/>
            <a:chExt cx="2393488" cy="1942479"/>
          </a:xfrm>
        </p:grpSpPr>
        <p:pic>
          <p:nvPicPr>
            <p:cNvPr id="2" name="yt_image_1545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3488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9" name="yt_shape_15459" descr="{&quot;rangeId&quot;:0,&quot;IgnoreLineSpacing&quot;:1}"/>
            <p:cNvSpPr txBox="1"/>
            <p:nvPr/>
          </p:nvSpPr>
          <p:spPr>
            <a:xfrm>
              <a:off x="587280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27E42E-CCC6-1E04-3435-46EB6EA130AC}"/>
              </a:ext>
            </a:extLst>
          </p:cNvPr>
          <p:cNvSpPr txBox="1"/>
          <p:nvPr/>
        </p:nvSpPr>
        <p:spPr>
          <a:xfrm>
            <a:off x="4666389" y="1332497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B683D-93FF-CAF3-3E0A-9DD545D0D58B}"/>
              </a:ext>
            </a:extLst>
          </p:cNvPr>
          <p:cNvSpPr txBox="1"/>
          <p:nvPr/>
        </p:nvSpPr>
        <p:spPr>
          <a:xfrm>
            <a:off x="5431564" y="1811800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772200-B33E-64BE-745B-FE125434BC52}"/>
              </a:ext>
            </a:extLst>
          </p:cNvPr>
          <p:cNvSpPr txBox="1"/>
          <p:nvPr/>
        </p:nvSpPr>
        <p:spPr>
          <a:xfrm>
            <a:off x="3288558" y="276659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1" name="yt_shape_1546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把一张长方形纸片按如图所示方式折叠后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3b9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462" name="yt_shape_15462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6041" y="2011799"/>
            <a:ext cx="1802732" cy="1757451"/>
            <a:chOff x="0" y="0"/>
            <a:chExt cx="1576308" cy="1536714"/>
          </a:xfrm>
        </p:grpSpPr>
        <p:pic>
          <p:nvPicPr>
            <p:cNvPr id="2" name="yt_image_154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6308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4" name="yt_shape_15464" descr="{&quot;rangeId&quot;:0,&quot;IgnoreLineSpacing&quot;:1}"/>
            <p:cNvSpPr txBox="1"/>
            <p:nvPr/>
          </p:nvSpPr>
          <p:spPr>
            <a:xfrm>
              <a:off x="178690" y="11767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67A6160-D249-BC67-28BC-BE71BCF408F1}"/>
              </a:ext>
            </a:extLst>
          </p:cNvPr>
          <p:cNvSpPr txBox="1"/>
          <p:nvPr/>
        </p:nvSpPr>
        <p:spPr>
          <a:xfrm>
            <a:off x="640164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9" name="yt_shape_15469"/>
          <p:cNvSpPr txBox="1"/>
          <p:nvPr/>
        </p:nvSpPr>
        <p:spPr>
          <a:xfrm>
            <a:off x="540000" y="1715020"/>
            <a:ext cx="563936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D2F524-92F9-8EB6-E673-A8D4941CE8FD}"/>
              </a:ext>
            </a:extLst>
          </p:cNvPr>
          <p:cNvSpPr txBox="1"/>
          <p:nvPr/>
        </p:nvSpPr>
        <p:spPr>
          <a:xfrm>
            <a:off x="449989" y="1668214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9D384-94AB-6DCB-036C-8B086E24DF3B}"/>
              </a:ext>
            </a:extLst>
          </p:cNvPr>
          <p:cNvSpPr txBox="1"/>
          <p:nvPr/>
        </p:nvSpPr>
        <p:spPr>
          <a:xfrm>
            <a:off x="449989" y="2143702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101220-A741-DBF3-DC30-4FE610AA1C96}"/>
              </a:ext>
            </a:extLst>
          </p:cNvPr>
          <p:cNvSpPr txBox="1"/>
          <p:nvPr/>
        </p:nvSpPr>
        <p:spPr>
          <a:xfrm>
            <a:off x="449989" y="2619190"/>
            <a:ext cx="334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A09576-3E5F-E196-08BA-9393B1DFC471}"/>
              </a:ext>
            </a:extLst>
          </p:cNvPr>
          <p:cNvSpPr txBox="1"/>
          <p:nvPr/>
        </p:nvSpPr>
        <p:spPr>
          <a:xfrm>
            <a:off x="449989" y="3094678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5A1387-B43E-2B49-F78C-03AE70F94ADC}"/>
              </a:ext>
            </a:extLst>
          </p:cNvPr>
          <p:cNvSpPr txBox="1"/>
          <p:nvPr/>
        </p:nvSpPr>
        <p:spPr>
          <a:xfrm>
            <a:off x="449989" y="357016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31CDAD-66C9-43C4-DC3B-8C8E846D30C5}"/>
              </a:ext>
            </a:extLst>
          </p:cNvPr>
          <p:cNvSpPr txBox="1"/>
          <p:nvPr/>
        </p:nvSpPr>
        <p:spPr>
          <a:xfrm>
            <a:off x="449989" y="4045654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3C0545-DAAE-3F2B-7275-3F0E625FFFD4}"/>
              </a:ext>
            </a:extLst>
          </p:cNvPr>
          <p:cNvSpPr txBox="1"/>
          <p:nvPr/>
        </p:nvSpPr>
        <p:spPr>
          <a:xfrm>
            <a:off x="449989" y="4521142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524924-FAF2-4E2E-2AAB-636C5BFD5992}"/>
              </a:ext>
            </a:extLst>
          </p:cNvPr>
          <p:cNvSpPr txBox="1"/>
          <p:nvPr/>
        </p:nvSpPr>
        <p:spPr>
          <a:xfrm>
            <a:off x="449989" y="4996630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32E634-691C-0071-CF18-6D2997B173F5}"/>
              </a:ext>
            </a:extLst>
          </p:cNvPr>
          <p:cNvSpPr txBox="1"/>
          <p:nvPr/>
        </p:nvSpPr>
        <p:spPr>
          <a:xfrm>
            <a:off x="449989" y="547211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8AF585-057B-8CA4-54B1-CC58EE952E21}"/>
              </a:ext>
            </a:extLst>
          </p:cNvPr>
          <p:cNvSpPr txBox="1"/>
          <p:nvPr/>
        </p:nvSpPr>
        <p:spPr>
          <a:xfrm>
            <a:off x="449989" y="5947606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5465"/>
          <p:cNvSpPr txBox="1"/>
          <p:nvPr/>
        </p:nvSpPr>
        <p:spPr>
          <a:xfrm>
            <a:off x="540000" y="3821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4" name="yt_shape_15466"/>
          <p:cNvSpPr txBox="1"/>
          <p:nvPr/>
        </p:nvSpPr>
        <p:spPr>
          <a:xfrm>
            <a:off x="540119" y="7555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2c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" name="yt_image_154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3669" y="2078000"/>
            <a:ext cx="2066623" cy="137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1" name="yt_shape_1547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70" name="yt_image_15470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473" name="yt_shape_15473"/>
              <p:cNvSpPr txBox="1"/>
              <p:nvPr/>
            </p:nvSpPr>
            <p:spPr>
              <a:xfrm>
                <a:off x="540119" y="1597583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5c19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473" name="yt_shape_15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665316"/>
              </a:xfrm>
              <a:prstGeom prst="rect">
                <a:avLst/>
              </a:prstGeom>
              <a:blipFill>
                <a:blip r:embed="rId3"/>
                <a:stretch>
                  <a:fillRect l="-1645" t="-1046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77" name="yt_image_15477" title="H_117.4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5385" y="3188685"/>
            <a:ext cx="1471566" cy="168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B77C4F-9F11-8A23-E1D5-7A9B92456E2B}"/>
              </a:ext>
            </a:extLst>
          </p:cNvPr>
          <p:cNvSpPr txBox="1"/>
          <p:nvPr/>
        </p:nvSpPr>
        <p:spPr>
          <a:xfrm>
            <a:off x="450108" y="2977241"/>
            <a:ext cx="898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6D2098-1C8A-FEED-9732-6E2CCF4016CC}"/>
              </a:ext>
            </a:extLst>
          </p:cNvPr>
          <p:cNvSpPr txBox="1"/>
          <p:nvPr/>
        </p:nvSpPr>
        <p:spPr>
          <a:xfrm>
            <a:off x="450108" y="3452729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48210A-6855-4B59-722A-37B6B3921F41}"/>
                  </a:ext>
                </a:extLst>
              </p:cNvPr>
              <p:cNvSpPr txBox="1"/>
              <p:nvPr/>
            </p:nvSpPr>
            <p:spPr>
              <a:xfrm>
                <a:off x="450108" y="3928217"/>
                <a:ext cx="6068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F248210A-6855-4B59-722A-37B6B3921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8217"/>
                <a:ext cx="6068123" cy="765061"/>
              </a:xfrm>
              <a:prstGeom prst="rect">
                <a:avLst/>
              </a:prstGeom>
              <a:blipFill>
                <a:blip r:embed="rId5"/>
                <a:stretch>
                  <a:fillRect l="-1608" r="-16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4583787-6B39-C19B-A7F5-A165D10C6051}"/>
              </a:ext>
            </a:extLst>
          </p:cNvPr>
          <p:cNvSpPr txBox="1"/>
          <p:nvPr/>
        </p:nvSpPr>
        <p:spPr>
          <a:xfrm>
            <a:off x="450108" y="459966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95B719-7BC3-2A89-84A4-1E379275B3A9}"/>
                  </a:ext>
                </a:extLst>
              </p:cNvPr>
              <p:cNvSpPr txBox="1"/>
              <p:nvPr/>
            </p:nvSpPr>
            <p:spPr>
              <a:xfrm>
                <a:off x="450108" y="5075154"/>
                <a:ext cx="6017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6, 'hasSerialNum': 1}">
                <a:extLst>
                  <a:ext uri="{FF2B5EF4-FFF2-40B4-BE49-F238E27FC236}">
                    <a16:creationId xmlns:a16="http://schemas.microsoft.com/office/drawing/2014/main" id="{8595B719-7BC3-2A89-84A4-1E379275B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5154"/>
                <a:ext cx="6017323" cy="765061"/>
              </a:xfrm>
              <a:prstGeom prst="rect">
                <a:avLst/>
              </a:prstGeom>
              <a:blipFill>
                <a:blip r:embed="rId6"/>
                <a:stretch>
                  <a:fillRect l="-1621" r="-15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48D4F81-D3F1-3388-3FDA-B41E9817342C}"/>
              </a:ext>
            </a:extLst>
          </p:cNvPr>
          <p:cNvSpPr txBox="1"/>
          <p:nvPr/>
        </p:nvSpPr>
        <p:spPr>
          <a:xfrm>
            <a:off x="450108" y="5746603"/>
            <a:ext cx="747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79" name="yt_shape_15479"/>
              <p:cNvSpPr txBox="1"/>
              <p:nvPr/>
            </p:nvSpPr>
            <p:spPr>
              <a:xfrm>
                <a:off x="540000" y="900000"/>
                <a:ext cx="7837082" cy="3435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79" name="yt_shape_15479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37082" cy="3435299"/>
              </a:xfrm>
              <a:prstGeom prst="rect">
                <a:avLst/>
              </a:prstGeom>
              <a:blipFill>
                <a:blip r:embed="rId2"/>
                <a:stretch>
                  <a:fillRect l="-2412" t="-1599" r="-1401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E1D080-FF90-EA65-F683-B8B4336EE00F}"/>
              </a:ext>
            </a:extLst>
          </p:cNvPr>
          <p:cNvSpPr txBox="1"/>
          <p:nvPr/>
        </p:nvSpPr>
        <p:spPr>
          <a:xfrm>
            <a:off x="449989" y="1328682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A098DE-A9B7-6DD5-7D73-7838CA6F90F3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141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0BA098DE-A9B7-6DD5-7D73-7838CA6F9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141148" cy="765061"/>
              </a:xfrm>
              <a:prstGeom prst="rect">
                <a:avLst/>
              </a:prstGeom>
              <a:blipFill>
                <a:blip r:embed="rId4"/>
                <a:stretch>
                  <a:fillRect l="-1589" r="-149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9F82576-3E39-D35C-D672-D150C1287C33}"/>
              </a:ext>
            </a:extLst>
          </p:cNvPr>
          <p:cNvSpPr txBox="1"/>
          <p:nvPr/>
        </p:nvSpPr>
        <p:spPr>
          <a:xfrm>
            <a:off x="449989" y="2475619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57FAC1-1E1F-67B1-7212-98E8AF1F1E43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4574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8057FAC1-1E1F-67B1-7212-98E8AF1F1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4574286" cy="765061"/>
              </a:xfrm>
              <a:prstGeom prst="rect">
                <a:avLst/>
              </a:prstGeom>
              <a:blipFill>
                <a:blip r:embed="rId5"/>
                <a:stretch>
                  <a:fillRect l="-2133" r="-21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0B29AE-6797-3522-D543-583E2B9C88C9}"/>
                  </a:ext>
                </a:extLst>
              </p:cNvPr>
              <p:cNvSpPr txBox="1"/>
              <p:nvPr/>
            </p:nvSpPr>
            <p:spPr>
              <a:xfrm>
                <a:off x="449989" y="3622556"/>
                <a:ext cx="79413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}">
                <a:extLst>
                  <a:ext uri="{FF2B5EF4-FFF2-40B4-BE49-F238E27FC236}">
                    <a16:creationId xmlns:a16="http://schemas.microsoft.com/office/drawing/2014/main" id="{DB0B29AE-6797-3522-D543-583E2B9C8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2556"/>
                <a:ext cx="7941373" cy="726326"/>
              </a:xfrm>
              <a:prstGeom prst="rect">
                <a:avLst/>
              </a:prstGeom>
              <a:blipFill>
                <a:blip r:embed="rId6"/>
                <a:stretch>
                  <a:fillRect l="-1228" r="-115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5477" title="H_117.4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5385" y="1910463"/>
            <a:ext cx="1471566" cy="168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5484"/>
          <p:cNvSpPr txBox="1"/>
          <p:nvPr/>
        </p:nvSpPr>
        <p:spPr>
          <a:xfrm>
            <a:off x="540000" y="4334482"/>
            <a:ext cx="934069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为锐角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488"/>
              <p:cNvSpPr txBox="1"/>
              <p:nvPr/>
            </p:nvSpPr>
            <p:spPr>
              <a:xfrm>
                <a:off x="540000" y="5389966"/>
                <a:ext cx="608660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从上面结果中能看出什么规律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发现的规律为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" name="yt_shape_15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9966"/>
                <a:ext cx="6086603" cy="1119024"/>
              </a:xfrm>
              <a:prstGeom prst="rect">
                <a:avLst/>
              </a:prstGeom>
              <a:blipFill>
                <a:blip r:embed="rId8"/>
                <a:stretch>
                  <a:fillRect l="-3106" t="-4348" r="-80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5FDB4E2-25BF-B1DC-CCF9-7423312E37BC}"/>
              </a:ext>
            </a:extLst>
          </p:cNvPr>
          <p:cNvSpPr txBox="1"/>
          <p:nvPr/>
        </p:nvSpPr>
        <p:spPr>
          <a:xfrm>
            <a:off x="449989" y="4763164"/>
            <a:ext cx="5372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EFC9D85-B161-67E4-3D6A-748CA65F3F6F}"/>
                  </a:ext>
                </a:extLst>
              </p:cNvPr>
              <p:cNvSpPr txBox="1"/>
              <p:nvPr/>
            </p:nvSpPr>
            <p:spPr>
              <a:xfrm>
                <a:off x="449989" y="5818648"/>
                <a:ext cx="62078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发现的规律为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EFC9D85-B161-67E4-3D6A-748CA65F3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18648"/>
                <a:ext cx="6207823" cy="726326"/>
              </a:xfrm>
              <a:prstGeom prst="rect">
                <a:avLst/>
              </a:prstGeom>
              <a:blipFill>
                <a:blip r:embed="rId9"/>
                <a:stretch>
                  <a:fillRect l="-1572" r="-29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2" grpId="0" build="allAtOnce"/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5" name="yt_shape_1538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84" name="yt_image_1538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87" name="yt_shape_15387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</a:t>
            </a:r>
          </a:p>
        </p:txBody>
      </p:sp>
      <p:sp>
        <p:nvSpPr>
          <p:cNvPr id="15388" name="yt_shape_15388"/>
          <p:cNvSpPr txBox="1"/>
          <p:nvPr/>
        </p:nvSpPr>
        <p:spPr>
          <a:xfrm>
            <a:off x="540000" y="2102862"/>
            <a:ext cx="9193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92" name="yt_table_15392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102139"/>
                  </p:ext>
                </p:extLst>
              </p:nvPr>
            </p:nvGraphicFramePr>
            <p:xfrm>
              <a:off x="540056" y="2582165"/>
              <a:ext cx="3513138" cy="2097913"/>
            </p:xfrm>
            <a:graphic>
              <a:graphicData uri="http://schemas.openxmlformats.org/drawingml/2006/table">
                <a:tbl>
                  <a:tblPr/>
                  <a:tblGrid>
                    <a:gridCol w="3513138">
                      <a:extLst>
                        <a:ext uri="{9D8B030D-6E8A-4147-A177-3AD203B41FA5}">
                          <a16:colId xmlns:a16="http://schemas.microsoft.com/office/drawing/2014/main" val="111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5392" name="yt_table_15392_skip" descr="{&quot;rangeId&quot;:3,&quot;type&quot;:&quot;Option&quot;,&quot;drawing&quot;:[&quot;yt_shape_15389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102139"/>
                  </p:ext>
                </p:extLst>
              </p:nvPr>
            </p:nvGraphicFramePr>
            <p:xfrm>
              <a:off x="540056" y="2582165"/>
              <a:ext cx="3513138" cy="1905827"/>
            </p:xfrm>
            <a:graphic>
              <a:graphicData uri="http://schemas.openxmlformats.org/drawingml/2006/table">
                <a:tbl>
                  <a:tblPr/>
                  <a:tblGrid>
                    <a:gridCol w="3513138">
                      <a:extLst>
                        <a:ext uri="{9D8B030D-6E8A-4147-A177-3AD203B41FA5}">
                          <a16:colId xmlns:a16="http://schemas.microsoft.com/office/drawing/2014/main" val="1116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3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389" name="yt_shape_15389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2708920"/>
            <a:ext cx="1593353" cy="1710931"/>
            <a:chOff x="0" y="0"/>
            <a:chExt cx="1405389" cy="1487565"/>
          </a:xfrm>
        </p:grpSpPr>
        <p:pic>
          <p:nvPicPr>
            <p:cNvPr id="2" name="yt_image_15389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05389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1" name="yt_shape_15391" descr="{&quot;rangeId&quot;:0,&quot;IgnoreLineSpacing&quot;:1}"/>
            <p:cNvSpPr txBox="1"/>
            <p:nvPr/>
          </p:nvSpPr>
          <p:spPr>
            <a:xfrm>
              <a:off x="169413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74274419">
            <a:extLst>
              <a:ext uri="{FF2B5EF4-FFF2-40B4-BE49-F238E27FC236}">
                <a16:creationId xmlns:a16="http://schemas.microsoft.com/office/drawing/2014/main" id="{9E98F6B1-7F0B-B58D-A999-F875AF9785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076DE8-5C02-1C6C-222D-C84B8BF0490A}"/>
              </a:ext>
            </a:extLst>
          </p:cNvPr>
          <p:cNvSpPr txBox="1"/>
          <p:nvPr/>
        </p:nvSpPr>
        <p:spPr>
          <a:xfrm>
            <a:off x="8741501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3" name="yt_shape_1539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0f8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97" name="yt_table_153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14772"/>
              </p:ext>
            </p:extLst>
          </p:nvPr>
        </p:nvGraphicFramePr>
        <p:xfrm>
          <a:off x="540056" y="3417522"/>
          <a:ext cx="9932163" cy="475488"/>
        </p:xfrm>
        <a:graphic>
          <a:graphicData uri="http://schemas.openxmlformats.org/drawingml/2006/table">
            <a:tbl>
              <a:tblPr/>
              <a:tblGrid>
                <a:gridCol w="2792540">
                  <a:extLst>
                    <a:ext uri="{9D8B030D-6E8A-4147-A177-3AD203B41FA5}">
                      <a16:colId xmlns:a16="http://schemas.microsoft.com/office/drawing/2014/main" val="1117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7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7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4"/>
                  </a:ext>
                </a:extLst>
              </a:tr>
            </a:tbl>
          </a:graphicData>
        </a:graphic>
      </p:graphicFrame>
      <p:grpSp>
        <p:nvGrpSpPr>
          <p:cNvPr id="15394" name="yt_shape_15394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0518" y="1808647"/>
            <a:ext cx="1830963" cy="1558431"/>
            <a:chOff x="0" y="0"/>
            <a:chExt cx="1830963" cy="1558431"/>
          </a:xfrm>
        </p:grpSpPr>
        <p:pic>
          <p:nvPicPr>
            <p:cNvPr id="2" name="yt_image_153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096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6" name="yt_shape_15396" descr="{&quot;rangeId&quot;:0,&quot;IgnoreLineSpacing&quot;:1}"/>
            <p:cNvSpPr txBox="1"/>
            <p:nvPr/>
          </p:nvSpPr>
          <p:spPr>
            <a:xfrm>
              <a:off x="382200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1F68D4-D23F-CD01-5577-D5B73260104E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9" name="yt_shape_1539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6a1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5403" name="yt_shape_15403"/>
          <p:cNvSpPr txBox="1"/>
          <p:nvPr/>
        </p:nvSpPr>
        <p:spPr>
          <a:xfrm>
            <a:off x="540000" y="38457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00" name="yt_shape_15400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5622" y="2011798"/>
            <a:ext cx="1910497" cy="2065273"/>
            <a:chOff x="0" y="0"/>
            <a:chExt cx="1660752" cy="1783602"/>
          </a:xfrm>
        </p:grpSpPr>
        <p:pic>
          <p:nvPicPr>
            <p:cNvPr id="2" name="yt_image_1540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0752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02" name="yt_shape_15402" descr="{&quot;rangeId&quot;:0,&quot;IgnoreLineSpacing&quot;:1}"/>
            <p:cNvSpPr txBox="1"/>
            <p:nvPr/>
          </p:nvSpPr>
          <p:spPr>
            <a:xfrm>
              <a:off x="297095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7FD5CB-3067-5980-32AE-FED18ECF8FB2}"/>
              </a:ext>
            </a:extLst>
          </p:cNvPr>
          <p:cNvSpPr txBox="1"/>
          <p:nvPr/>
        </p:nvSpPr>
        <p:spPr>
          <a:xfrm>
            <a:off x="2351584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04" name="yt_shape_15404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19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04" name="yt_shape_154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09" name="yt_shape_15409"/>
          <p:cNvSpPr txBox="1"/>
          <p:nvPr/>
        </p:nvSpPr>
        <p:spPr>
          <a:xfrm>
            <a:off x="540000" y="4194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06" name="yt_shape_15406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5943" y="2212110"/>
            <a:ext cx="1260113" cy="1932192"/>
            <a:chOff x="0" y="0"/>
            <a:chExt cx="1260113" cy="1932192"/>
          </a:xfrm>
        </p:grpSpPr>
        <p:pic>
          <p:nvPicPr>
            <p:cNvPr id="2" name="yt_image_1540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0113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08" name="yt_shape_15408" descr="{&quot;rangeId&quot;:0,&quot;IgnoreLineSpacing&quot;:1}"/>
            <p:cNvSpPr txBox="1"/>
            <p:nvPr/>
          </p:nvSpPr>
          <p:spPr>
            <a:xfrm>
              <a:off x="96775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7F7AE3-C06A-5EB2-8CDC-4D8F497AD9BF}"/>
              </a:ext>
            </a:extLst>
          </p:cNvPr>
          <p:cNvSpPr txBox="1"/>
          <p:nvPr/>
        </p:nvSpPr>
        <p:spPr>
          <a:xfrm>
            <a:off x="1974108" y="15270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0" name="yt_shape_15410"/>
          <p:cNvSpPr txBox="1"/>
          <p:nvPr/>
        </p:nvSpPr>
        <p:spPr>
          <a:xfrm>
            <a:off x="540119" y="900000"/>
            <a:ext cx="1059644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3a8"/>
              </a:rPr>
              <a:t> </a:t>
            </a:r>
            <a:r>
              <a:rPr lang="en-US" altLang="zh-CN" sz="2400" b="0" i="1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11" name="yt_image_15411" title="H_102.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3384" y="2574368"/>
            <a:ext cx="210102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413"/>
          <p:cNvSpPr txBox="1"/>
          <p:nvPr/>
        </p:nvSpPr>
        <p:spPr>
          <a:xfrm>
            <a:off x="540000" y="2011799"/>
            <a:ext cx="711573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4594B-235C-4B52-E403-648645F62328}"/>
              </a:ext>
            </a:extLst>
          </p:cNvPr>
          <p:cNvSpPr txBox="1"/>
          <p:nvPr/>
        </p:nvSpPr>
        <p:spPr>
          <a:xfrm>
            <a:off x="449989" y="1964993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9BD2F-8BA6-8340-DCC9-4216D221E217}"/>
              </a:ext>
            </a:extLst>
          </p:cNvPr>
          <p:cNvSpPr txBox="1"/>
          <p:nvPr/>
        </p:nvSpPr>
        <p:spPr>
          <a:xfrm>
            <a:off x="449989" y="2440481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32522D-A9B4-13F4-1387-42A4FB108C4B}"/>
              </a:ext>
            </a:extLst>
          </p:cNvPr>
          <p:cNvSpPr txBox="1"/>
          <p:nvPr/>
        </p:nvSpPr>
        <p:spPr>
          <a:xfrm>
            <a:off x="449989" y="2915969"/>
            <a:ext cx="233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47EF57-302C-E851-7770-979336B22C70}"/>
              </a:ext>
            </a:extLst>
          </p:cNvPr>
          <p:cNvSpPr txBox="1"/>
          <p:nvPr/>
        </p:nvSpPr>
        <p:spPr>
          <a:xfrm>
            <a:off x="449989" y="3391457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7381BF-F270-573F-672E-532959DD507F}"/>
              </a:ext>
            </a:extLst>
          </p:cNvPr>
          <p:cNvSpPr txBox="1"/>
          <p:nvPr/>
        </p:nvSpPr>
        <p:spPr>
          <a:xfrm>
            <a:off x="449989" y="3866945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1E053C-3EC6-C52D-791B-9D6DC10F5816}"/>
              </a:ext>
            </a:extLst>
          </p:cNvPr>
          <p:cNvSpPr txBox="1"/>
          <p:nvPr/>
        </p:nvSpPr>
        <p:spPr>
          <a:xfrm>
            <a:off x="449989" y="4342433"/>
            <a:ext cx="429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E5A508-BF2E-D867-B490-CDB144E52840}"/>
              </a:ext>
            </a:extLst>
          </p:cNvPr>
          <p:cNvSpPr txBox="1"/>
          <p:nvPr/>
        </p:nvSpPr>
        <p:spPr>
          <a:xfrm>
            <a:off x="449989" y="4817921"/>
            <a:ext cx="722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663440-2796-F748-4DA1-0D1AE7BB8EFF}"/>
              </a:ext>
            </a:extLst>
          </p:cNvPr>
          <p:cNvSpPr txBox="1"/>
          <p:nvPr/>
        </p:nvSpPr>
        <p:spPr>
          <a:xfrm>
            <a:off x="449989" y="5293409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BAB990-8580-8688-1D9F-FBFF178BA49E}"/>
              </a:ext>
            </a:extLst>
          </p:cNvPr>
          <p:cNvSpPr txBox="1"/>
          <p:nvPr/>
        </p:nvSpPr>
        <p:spPr>
          <a:xfrm>
            <a:off x="449989" y="5768897"/>
            <a:ext cx="5060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5" name="yt_shape_1541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角的运算</a:t>
            </a:r>
          </a:p>
        </p:txBody>
      </p:sp>
      <p:sp>
        <p:nvSpPr>
          <p:cNvPr id="15416" name="yt_shape_1541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626e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5417" name="yt_image_154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6054" y="2511364"/>
            <a:ext cx="1559890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9" name="yt_shape_15419"/>
          <p:cNvSpPr txBox="1"/>
          <p:nvPr/>
        </p:nvSpPr>
        <p:spPr>
          <a:xfrm>
            <a:off x="540000" y="403172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420" name="yt_shape_15420"/>
          <p:cNvSpPr txBox="1"/>
          <p:nvPr/>
        </p:nvSpPr>
        <p:spPr>
          <a:xfrm>
            <a:off x="540000" y="4511029"/>
            <a:ext cx="65434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421" name="yt_shape_15421"/>
          <p:cNvSpPr txBox="1"/>
          <p:nvPr/>
        </p:nvSpPr>
        <p:spPr>
          <a:xfrm>
            <a:off x="540000" y="4990332"/>
            <a:ext cx="50558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274512">
            <a:extLst>
              <a:ext uri="{FF2B5EF4-FFF2-40B4-BE49-F238E27FC236}">
                <a16:creationId xmlns:a16="http://schemas.microsoft.com/office/drawing/2014/main" id="{B70B1B71-21D6-F93B-F6E2-38027887A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772D70-145B-43AC-4D21-767F213681DE}"/>
              </a:ext>
            </a:extLst>
          </p:cNvPr>
          <p:cNvSpPr txBox="1"/>
          <p:nvPr/>
        </p:nvSpPr>
        <p:spPr>
          <a:xfrm>
            <a:off x="3288558" y="182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6FDA5A-3E65-25E3-CE43-E728CB785527}"/>
              </a:ext>
            </a:extLst>
          </p:cNvPr>
          <p:cNvSpPr txBox="1"/>
          <p:nvPr/>
        </p:nvSpPr>
        <p:spPr>
          <a:xfrm>
            <a:off x="3690077" y="446422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8C77FC-AD8E-7F89-CBAA-06B0789D80CD}"/>
              </a:ext>
            </a:extLst>
          </p:cNvPr>
          <p:cNvSpPr txBox="1"/>
          <p:nvPr/>
        </p:nvSpPr>
        <p:spPr>
          <a:xfrm>
            <a:off x="5061677" y="44642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B31341-2C84-2488-BD22-3210A2FC4213}"/>
              </a:ext>
            </a:extLst>
          </p:cNvPr>
          <p:cNvSpPr txBox="1"/>
          <p:nvPr/>
        </p:nvSpPr>
        <p:spPr>
          <a:xfrm>
            <a:off x="6041164" y="44642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D5FE1B-CF46-5247-F58D-005474D46115}"/>
              </a:ext>
            </a:extLst>
          </p:cNvPr>
          <p:cNvSpPr txBox="1"/>
          <p:nvPr/>
        </p:nvSpPr>
        <p:spPr>
          <a:xfrm>
            <a:off x="3410677" y="494352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011D2F-C6F2-A095-2E59-0141F65C013A}"/>
              </a:ext>
            </a:extLst>
          </p:cNvPr>
          <p:cNvSpPr txBox="1"/>
          <p:nvPr/>
        </p:nvSpPr>
        <p:spPr>
          <a:xfrm>
            <a:off x="4629877" y="494352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2" name="yt_shape_15422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3e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23" name="yt_image_15423" title="H_119.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309052"/>
            <a:ext cx="1712217" cy="196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5" name="yt_shape_15425"/>
          <p:cNvSpPr txBox="1"/>
          <p:nvPr/>
        </p:nvSpPr>
        <p:spPr>
          <a:xfrm>
            <a:off x="540000" y="1891630"/>
            <a:ext cx="434253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925D8E-B5EF-F0E1-3B17-A580AE9957E3}"/>
              </a:ext>
            </a:extLst>
          </p:cNvPr>
          <p:cNvSpPr txBox="1"/>
          <p:nvPr/>
        </p:nvSpPr>
        <p:spPr>
          <a:xfrm>
            <a:off x="449989" y="184482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FACF27-2E6C-DA35-E665-8810109AE906}"/>
              </a:ext>
            </a:extLst>
          </p:cNvPr>
          <p:cNvSpPr txBox="1"/>
          <p:nvPr/>
        </p:nvSpPr>
        <p:spPr>
          <a:xfrm>
            <a:off x="497614" y="2320312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13272D-FD42-6996-1317-224CF4E42821}"/>
              </a:ext>
            </a:extLst>
          </p:cNvPr>
          <p:cNvSpPr txBox="1"/>
          <p:nvPr/>
        </p:nvSpPr>
        <p:spPr>
          <a:xfrm>
            <a:off x="449989" y="2795800"/>
            <a:ext cx="421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B31B3C-4C75-EFAE-F894-BCD63DE94B07}"/>
              </a:ext>
            </a:extLst>
          </p:cNvPr>
          <p:cNvSpPr txBox="1"/>
          <p:nvPr/>
        </p:nvSpPr>
        <p:spPr>
          <a:xfrm>
            <a:off x="449989" y="3271288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201E23-D534-D463-37C7-A152E3FCDC83}"/>
              </a:ext>
            </a:extLst>
          </p:cNvPr>
          <p:cNvSpPr txBox="1"/>
          <p:nvPr/>
        </p:nvSpPr>
        <p:spPr>
          <a:xfrm>
            <a:off x="449989" y="3746776"/>
            <a:ext cx="759022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41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°.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6" name="yt_shape_15426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对角的位置情况考虑不全而出错</a:t>
            </a:r>
          </a:p>
        </p:txBody>
      </p:sp>
      <p:sp>
        <p:nvSpPr>
          <p:cNvPr id="15427" name="yt_shape_1542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为端点作射线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6f1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28" name="yt_table_154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760838"/>
              </p:ext>
            </p:extLst>
          </p:nvPr>
        </p:nvGraphicFramePr>
        <p:xfrm>
          <a:off x="540056" y="2359000"/>
          <a:ext cx="5115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117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6"/>
                  </a:ext>
                </a:extLst>
              </a:tr>
            </a:tbl>
          </a:graphicData>
        </a:graphic>
      </p:graphicFrame>
      <p:pic>
        <p:nvPicPr>
          <p:cNvPr id="3" name="yt_shape_1722174274586">
            <a:extLst>
              <a:ext uri="{FF2B5EF4-FFF2-40B4-BE49-F238E27FC236}">
                <a16:creationId xmlns:a16="http://schemas.microsoft.com/office/drawing/2014/main" id="{5C74F415-2C5A-7F5D-B3E6-63F336149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9CC1A3-EB2E-EC5E-6F2D-20323B3350A5}"/>
              </a:ext>
            </a:extLst>
          </p:cNvPr>
          <p:cNvSpPr txBox="1"/>
          <p:nvPr/>
        </p:nvSpPr>
        <p:spPr>
          <a:xfrm>
            <a:off x="4943872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1499</Words>
  <Application>Microsoft Office PowerPoint</Application>
  <PresentationFormat>宽屏</PresentationFormat>
  <Paragraphs>170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,isEnd</vt:lpstr>
      <vt:lpstr>_⨹_1_0a6f1</vt:lpstr>
      <vt:lpstr>_⨹_1_13b91,isEnd</vt:lpstr>
      <vt:lpstr>_⨹_1_1d2c5</vt:lpstr>
      <vt:lpstr>_⨹_1_2c0f8</vt:lpstr>
      <vt:lpstr>_⨹_1_87190,isEnd</vt:lpstr>
      <vt:lpstr>_⨹_1_933a8</vt:lpstr>
      <vt:lpstr>_⨹_1_a0379</vt:lpstr>
      <vt:lpstr>_⨹_1_b526d</vt:lpstr>
      <vt:lpstr>_⨹_1_bc6a1,isEnd</vt:lpstr>
      <vt:lpstr>_⨹_1_cb3ec</vt:lpstr>
      <vt:lpstr>_⨹_1_e626e,isEnd</vt:lpstr>
      <vt:lpstr>_⨹_1_f5c19</vt:lpstr>
      <vt:lpstr>_⨹_1_fa055,isEnd</vt:lpstr>
      <vt:lpstr>_⨹_6_d21c3,isEnd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2024-07-29T03:18:19Z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