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92" r:id="rId3"/>
    <p:sldId id="391" r:id="rId4"/>
    <p:sldId id="390" r:id="rId5"/>
    <p:sldId id="389" r:id="rId6"/>
    <p:sldId id="388" r:id="rId7"/>
    <p:sldId id="386" r:id="rId8"/>
    <p:sldId id="385" r:id="rId9"/>
    <p:sldId id="384" r:id="rId10"/>
    <p:sldId id="383" r:id="rId11"/>
    <p:sldId id="382" r:id="rId12"/>
    <p:sldId id="380" r:id="rId13"/>
    <p:sldId id="379" r:id="rId14"/>
    <p:sldId id="378" r:id="rId15"/>
    <p:sldId id="377" r:id="rId16"/>
    <p:sldId id="376" r:id="rId17"/>
    <p:sldId id="375" r:id="rId18"/>
    <p:sldId id="374" r:id="rId19"/>
    <p:sldId id="373" r:id="rId20"/>
    <p:sldId id="372" r:id="rId21"/>
    <p:sldId id="371" r:id="rId22"/>
    <p:sldId id="370" r:id="rId23"/>
    <p:sldId id="369" r:id="rId24"/>
    <p:sldId id="368" r:id="rId25"/>
    <p:sldId id="367" r:id="rId26"/>
    <p:sldId id="366" r:id="rId27"/>
    <p:sldId id="365" r:id="rId28"/>
    <p:sldId id="364" r:id="rId2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3" d="100"/>
          <a:sy n="83" d="100"/>
        </p:scale>
        <p:origin x="658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92F719-59B4-476C-B49A-DE45F6B36C8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55" b="-2243"/>
          <a:stretch/>
        </p:blipFill>
        <p:spPr>
          <a:xfrm>
            <a:off x="3263984" y="3028600"/>
            <a:ext cx="5664032" cy="8008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BC01F8-36BB-4509-E0F3-CAFB6B9260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462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BDABE48-654F-15D9-E82F-A61996622E1F}"/>
              </a:ext>
            </a:extLst>
          </p:cNvPr>
          <p:cNvSpPr/>
          <p:nvPr/>
        </p:nvSpPr>
        <p:spPr bwMode="auto">
          <a:xfrm>
            <a:off x="7977142" y="1700809"/>
            <a:ext cx="855162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AF0F6D9-8C03-C701-52E5-7467C4179E21}"/>
              </a:ext>
            </a:extLst>
          </p:cNvPr>
          <p:cNvSpPr/>
          <p:nvPr/>
        </p:nvSpPr>
        <p:spPr bwMode="auto">
          <a:xfrm>
            <a:off x="9072380" y="2993539"/>
            <a:ext cx="257142" cy="2957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6D4F33E-78EA-CCAF-219D-8F3BA9204D92}"/>
              </a:ext>
            </a:extLst>
          </p:cNvPr>
          <p:cNvSpPr/>
          <p:nvPr/>
        </p:nvSpPr>
        <p:spPr bwMode="auto">
          <a:xfrm>
            <a:off x="5834285" y="5197239"/>
            <a:ext cx="428571" cy="2957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2598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0D3432-E3BA-F60D-0E42-09B76AF802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4257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499CB94-5DF3-A0EE-134B-F16881BE6392}"/>
              </a:ext>
            </a:extLst>
          </p:cNvPr>
          <p:cNvSpPr/>
          <p:nvPr/>
        </p:nvSpPr>
        <p:spPr bwMode="auto">
          <a:xfrm>
            <a:off x="6624761" y="1086351"/>
            <a:ext cx="257141" cy="2870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DE13A64-05BB-F92B-A9EE-F4D95370AC24}"/>
              </a:ext>
            </a:extLst>
          </p:cNvPr>
          <p:cNvSpPr/>
          <p:nvPr/>
        </p:nvSpPr>
        <p:spPr bwMode="auto">
          <a:xfrm>
            <a:off x="9139047" y="1813565"/>
            <a:ext cx="1057141" cy="2870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8672B787-4F2F-7B7D-D7BB-8561E726F01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348880"/>
            <a:ext cx="10800000" cy="3836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E83F181-7D82-1258-C025-E3D4805FAF2F}"/>
              </a:ext>
            </a:extLst>
          </p:cNvPr>
          <p:cNvSpPr/>
          <p:nvPr/>
        </p:nvSpPr>
        <p:spPr bwMode="auto">
          <a:xfrm>
            <a:off x="3424761" y="4057217"/>
            <a:ext cx="580952" cy="295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A06F69A-839B-E801-CCE7-BB1D76C51FCC}"/>
              </a:ext>
            </a:extLst>
          </p:cNvPr>
          <p:cNvSpPr/>
          <p:nvPr/>
        </p:nvSpPr>
        <p:spPr bwMode="auto">
          <a:xfrm>
            <a:off x="10739047" y="4820719"/>
            <a:ext cx="600000" cy="2863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E0D5BCD-0EEF-F388-6548-73D5022E1929}"/>
              </a:ext>
            </a:extLst>
          </p:cNvPr>
          <p:cNvSpPr/>
          <p:nvPr/>
        </p:nvSpPr>
        <p:spPr bwMode="auto">
          <a:xfrm>
            <a:off x="1329523" y="5526959"/>
            <a:ext cx="1094069" cy="353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5396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962A7D-C165-E691-8DFF-FFC1900858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75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918831-E8AC-E953-5BE4-A514D4A3CD2B}"/>
              </a:ext>
            </a:extLst>
          </p:cNvPr>
          <p:cNvSpPr/>
          <p:nvPr/>
        </p:nvSpPr>
        <p:spPr bwMode="auto">
          <a:xfrm>
            <a:off x="3562856" y="3048644"/>
            <a:ext cx="1597040" cy="956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3977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9D8EF9-8C02-C16E-73A2-4D154B7F5CC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51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0B18CC-655C-8C8C-7789-8A25B328C9E7}"/>
              </a:ext>
            </a:extLst>
          </p:cNvPr>
          <p:cNvSpPr/>
          <p:nvPr/>
        </p:nvSpPr>
        <p:spPr bwMode="auto">
          <a:xfrm>
            <a:off x="1929522" y="3182758"/>
            <a:ext cx="3158365" cy="6062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40B18CC-655C-8C8C-7789-8A25B328C9E7}"/>
              </a:ext>
            </a:extLst>
          </p:cNvPr>
          <p:cNvSpPr/>
          <p:nvPr/>
        </p:nvSpPr>
        <p:spPr bwMode="auto">
          <a:xfrm>
            <a:off x="3143673" y="3789039"/>
            <a:ext cx="1224136" cy="490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4119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59B8DE-B9B2-FFDB-F751-1F7DC3A2EE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99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D9F349E-16C5-660C-1F9C-C395CAA83B8F}"/>
              </a:ext>
            </a:extLst>
          </p:cNvPr>
          <p:cNvSpPr/>
          <p:nvPr/>
        </p:nvSpPr>
        <p:spPr bwMode="auto">
          <a:xfrm>
            <a:off x="1300952" y="2172038"/>
            <a:ext cx="5731152" cy="752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2D9F349E-16C5-660C-1F9C-C395CAA83B8F}"/>
              </a:ext>
            </a:extLst>
          </p:cNvPr>
          <p:cNvSpPr/>
          <p:nvPr/>
        </p:nvSpPr>
        <p:spPr bwMode="auto">
          <a:xfrm>
            <a:off x="2567608" y="3212976"/>
            <a:ext cx="3456384" cy="724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2D9F349E-16C5-660C-1F9C-C395CAA83B8F}"/>
              </a:ext>
            </a:extLst>
          </p:cNvPr>
          <p:cNvSpPr/>
          <p:nvPr/>
        </p:nvSpPr>
        <p:spPr bwMode="auto">
          <a:xfrm>
            <a:off x="2567608" y="4208714"/>
            <a:ext cx="1512168" cy="724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2D9F349E-16C5-660C-1F9C-C395CAA83B8F}"/>
              </a:ext>
            </a:extLst>
          </p:cNvPr>
          <p:cNvSpPr/>
          <p:nvPr/>
        </p:nvSpPr>
        <p:spPr bwMode="auto">
          <a:xfrm>
            <a:off x="2495600" y="4842428"/>
            <a:ext cx="1512168" cy="724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5723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 animBg="1"/>
      <p:bldP spid="19" grpId="0" animBg="1"/>
      <p:bldP spid="2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6CEBF2-9694-A720-0220-5705451B148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490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3793D7-C03D-3E80-EAAC-8F8611EF2753}"/>
              </a:ext>
            </a:extLst>
          </p:cNvPr>
          <p:cNvSpPr/>
          <p:nvPr/>
        </p:nvSpPr>
        <p:spPr bwMode="auto">
          <a:xfrm>
            <a:off x="1300952" y="2060849"/>
            <a:ext cx="4363000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B3793D7-C03D-3E80-EAAC-8F8611EF2753}"/>
              </a:ext>
            </a:extLst>
          </p:cNvPr>
          <p:cNvSpPr/>
          <p:nvPr/>
        </p:nvSpPr>
        <p:spPr bwMode="auto">
          <a:xfrm>
            <a:off x="2495600" y="3140968"/>
            <a:ext cx="1728192" cy="4003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B3793D7-C03D-3E80-EAAC-8F8611EF2753}"/>
              </a:ext>
            </a:extLst>
          </p:cNvPr>
          <p:cNvSpPr/>
          <p:nvPr/>
        </p:nvSpPr>
        <p:spPr bwMode="auto">
          <a:xfrm>
            <a:off x="2495600" y="3976703"/>
            <a:ext cx="1728192" cy="4003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8287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6C768B-1BCD-3525-A1EE-E78C03580E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654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132ECB3-5911-FC82-4498-2E2DDE2AC20A}"/>
              </a:ext>
            </a:extLst>
          </p:cNvPr>
          <p:cNvSpPr/>
          <p:nvPr/>
        </p:nvSpPr>
        <p:spPr bwMode="auto">
          <a:xfrm>
            <a:off x="1300952" y="1988841"/>
            <a:ext cx="4290992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2132ECB3-5911-FC82-4498-2E2DDE2AC20A}"/>
              </a:ext>
            </a:extLst>
          </p:cNvPr>
          <p:cNvSpPr/>
          <p:nvPr/>
        </p:nvSpPr>
        <p:spPr bwMode="auto">
          <a:xfrm>
            <a:off x="2423592" y="3091139"/>
            <a:ext cx="1728192" cy="4098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2132ECB3-5911-FC82-4498-2E2DDE2AC20A}"/>
              </a:ext>
            </a:extLst>
          </p:cNvPr>
          <p:cNvSpPr/>
          <p:nvPr/>
        </p:nvSpPr>
        <p:spPr bwMode="auto">
          <a:xfrm>
            <a:off x="2582352" y="3902670"/>
            <a:ext cx="1728192" cy="4098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0479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 animBg="1"/>
      <p:bldP spid="1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B45241-8954-E112-45BA-A809A446E2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52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B33DE0-DC69-0B2E-2DF6-6FCBF8F20310}"/>
              </a:ext>
            </a:extLst>
          </p:cNvPr>
          <p:cNvSpPr/>
          <p:nvPr/>
        </p:nvSpPr>
        <p:spPr bwMode="auto">
          <a:xfrm>
            <a:off x="1329523" y="1790842"/>
            <a:ext cx="8561903" cy="3336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4B33DE0-DC69-0B2E-2DF6-6FCBF8F20310}"/>
              </a:ext>
            </a:extLst>
          </p:cNvPr>
          <p:cNvSpPr/>
          <p:nvPr/>
        </p:nvSpPr>
        <p:spPr bwMode="auto">
          <a:xfrm>
            <a:off x="1370421" y="2487193"/>
            <a:ext cx="8561903" cy="3336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4B33DE0-DC69-0B2E-2DF6-6FCBF8F20310}"/>
              </a:ext>
            </a:extLst>
          </p:cNvPr>
          <p:cNvSpPr/>
          <p:nvPr/>
        </p:nvSpPr>
        <p:spPr bwMode="auto">
          <a:xfrm>
            <a:off x="1353365" y="3172709"/>
            <a:ext cx="8561903" cy="3336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4B33DE0-DC69-0B2E-2DF6-6FCBF8F20310}"/>
              </a:ext>
            </a:extLst>
          </p:cNvPr>
          <p:cNvSpPr/>
          <p:nvPr/>
        </p:nvSpPr>
        <p:spPr bwMode="auto">
          <a:xfrm>
            <a:off x="1329522" y="3858225"/>
            <a:ext cx="8561903" cy="3336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4B33DE0-DC69-0B2E-2DF6-6FCBF8F20310}"/>
              </a:ext>
            </a:extLst>
          </p:cNvPr>
          <p:cNvSpPr/>
          <p:nvPr/>
        </p:nvSpPr>
        <p:spPr bwMode="auto">
          <a:xfrm>
            <a:off x="1487488" y="4602458"/>
            <a:ext cx="8561903" cy="3336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4B33DE0-DC69-0B2E-2DF6-6FCBF8F20310}"/>
              </a:ext>
            </a:extLst>
          </p:cNvPr>
          <p:cNvSpPr/>
          <p:nvPr/>
        </p:nvSpPr>
        <p:spPr bwMode="auto">
          <a:xfrm>
            <a:off x="1631504" y="5273399"/>
            <a:ext cx="8561903" cy="3336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1496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024ECC-48EA-8F92-BDE8-D10FEEDAE5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518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F018F7-396F-BE00-700A-66B97F50BBAF}"/>
              </a:ext>
            </a:extLst>
          </p:cNvPr>
          <p:cNvSpPr/>
          <p:nvPr/>
        </p:nvSpPr>
        <p:spPr bwMode="auto">
          <a:xfrm>
            <a:off x="7824761" y="2430502"/>
            <a:ext cx="1228571" cy="3720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2843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C0A4F1-D386-6D02-F720-7D044D077C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4257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3FEC3C-0343-73FD-EC11-4245C849BC5E}"/>
              </a:ext>
            </a:extLst>
          </p:cNvPr>
          <p:cNvSpPr/>
          <p:nvPr/>
        </p:nvSpPr>
        <p:spPr bwMode="auto">
          <a:xfrm>
            <a:off x="681904" y="1095919"/>
            <a:ext cx="5409523" cy="3444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3D04F60-E956-3E05-D7A9-DC3F33213747}"/>
              </a:ext>
            </a:extLst>
          </p:cNvPr>
          <p:cNvSpPr/>
          <p:nvPr/>
        </p:nvSpPr>
        <p:spPr bwMode="auto">
          <a:xfrm>
            <a:off x="681904" y="1784859"/>
            <a:ext cx="4609523" cy="3444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638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108792-BF0B-8DF0-5AAA-5B393B36BB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84784"/>
            <a:ext cx="10800000" cy="4546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7E7077-49FC-D9EB-B6AE-E3F58D2CD85B}"/>
              </a:ext>
            </a:extLst>
          </p:cNvPr>
          <p:cNvSpPr/>
          <p:nvPr/>
        </p:nvSpPr>
        <p:spPr bwMode="auto">
          <a:xfrm>
            <a:off x="10586666" y="2485564"/>
            <a:ext cx="266666" cy="2859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45636A5D-7214-84DC-DC49-F7C8069589F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6730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37340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FEB3E0-F7BF-BB86-0BAE-51019380A3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47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6CE6363-C301-D3DF-E670-DD09BF3CC41C}"/>
              </a:ext>
            </a:extLst>
          </p:cNvPr>
          <p:cNvSpPr/>
          <p:nvPr/>
        </p:nvSpPr>
        <p:spPr bwMode="auto">
          <a:xfrm>
            <a:off x="1329523" y="3932870"/>
            <a:ext cx="6866666" cy="333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5C606AB-A997-B002-6EEA-F9E0C03175FA}"/>
              </a:ext>
            </a:extLst>
          </p:cNvPr>
          <p:cNvSpPr/>
          <p:nvPr/>
        </p:nvSpPr>
        <p:spPr bwMode="auto">
          <a:xfrm>
            <a:off x="1348571" y="4647181"/>
            <a:ext cx="6628572" cy="323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21B755D-BF31-D57D-CD96-0861AA1D34F9}"/>
              </a:ext>
            </a:extLst>
          </p:cNvPr>
          <p:cNvSpPr/>
          <p:nvPr/>
        </p:nvSpPr>
        <p:spPr bwMode="auto">
          <a:xfrm>
            <a:off x="1339047" y="5351968"/>
            <a:ext cx="10013537" cy="11238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9755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1906F3-81DE-B4B2-A519-3EBDAB8B17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560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28391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733635-CF64-A1D1-3ABA-062F8F1020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29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6DB788-35F1-8095-3020-9D0293806349}"/>
              </a:ext>
            </a:extLst>
          </p:cNvPr>
          <p:cNvSpPr/>
          <p:nvPr/>
        </p:nvSpPr>
        <p:spPr bwMode="auto">
          <a:xfrm>
            <a:off x="681904" y="1018842"/>
            <a:ext cx="4095238" cy="3244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678B0ED-67AC-E408-3142-A8BABE5C0A90}"/>
              </a:ext>
            </a:extLst>
          </p:cNvPr>
          <p:cNvSpPr/>
          <p:nvPr/>
        </p:nvSpPr>
        <p:spPr bwMode="auto">
          <a:xfrm>
            <a:off x="681904" y="1753591"/>
            <a:ext cx="7718352" cy="379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C7ABD9C-5691-717D-C79A-738155C8E4DB}"/>
              </a:ext>
            </a:extLst>
          </p:cNvPr>
          <p:cNvSpPr/>
          <p:nvPr/>
        </p:nvSpPr>
        <p:spPr bwMode="auto">
          <a:xfrm>
            <a:off x="681904" y="2421544"/>
            <a:ext cx="10094616" cy="3435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FA6583B-31AC-6DC6-FA94-DDEAEC64CF80}"/>
              </a:ext>
            </a:extLst>
          </p:cNvPr>
          <p:cNvSpPr/>
          <p:nvPr/>
        </p:nvSpPr>
        <p:spPr bwMode="auto">
          <a:xfrm>
            <a:off x="681904" y="3053750"/>
            <a:ext cx="6854256" cy="5912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28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03C1CF-CA7E-6E4D-A84D-7692CC9FF9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40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1350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6B12E4-0817-E118-09C9-08FDF3A5C6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75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81E4196-F623-7A78-EF68-47DFA3CEA3C5}"/>
              </a:ext>
            </a:extLst>
          </p:cNvPr>
          <p:cNvSpPr/>
          <p:nvPr/>
        </p:nvSpPr>
        <p:spPr bwMode="auto">
          <a:xfrm>
            <a:off x="8777142" y="1802563"/>
            <a:ext cx="457142" cy="2866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46B8572-2FBF-8AEF-8681-2774C9CB4063}"/>
              </a:ext>
            </a:extLst>
          </p:cNvPr>
          <p:cNvSpPr/>
          <p:nvPr/>
        </p:nvSpPr>
        <p:spPr bwMode="auto">
          <a:xfrm>
            <a:off x="3443809" y="2538264"/>
            <a:ext cx="457142" cy="2961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9440F9F-C049-878E-9323-3F6AA6E52357}"/>
              </a:ext>
            </a:extLst>
          </p:cNvPr>
          <p:cNvSpPr/>
          <p:nvPr/>
        </p:nvSpPr>
        <p:spPr bwMode="auto">
          <a:xfrm>
            <a:off x="1729523" y="3283519"/>
            <a:ext cx="628571" cy="2961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4480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EE1E9F-0B16-AE94-40C5-CE90F04A43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97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37260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F95A5E-8CD0-BED8-4E96-17053709D8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14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633CA9-D315-3BC3-3B75-402DCD6B5971}"/>
              </a:ext>
            </a:extLst>
          </p:cNvPr>
          <p:cNvSpPr/>
          <p:nvPr/>
        </p:nvSpPr>
        <p:spPr bwMode="auto">
          <a:xfrm>
            <a:off x="681904" y="1028284"/>
            <a:ext cx="4180952" cy="3242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B93DF9F-C692-EB47-BC7A-442E38FE7EB8}"/>
              </a:ext>
            </a:extLst>
          </p:cNvPr>
          <p:cNvSpPr/>
          <p:nvPr/>
        </p:nvSpPr>
        <p:spPr bwMode="auto">
          <a:xfrm>
            <a:off x="681904" y="1724515"/>
            <a:ext cx="2352380" cy="2861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4947374-830E-E44E-C9B6-AA862C0E8AD8}"/>
              </a:ext>
            </a:extLst>
          </p:cNvPr>
          <p:cNvSpPr/>
          <p:nvPr/>
        </p:nvSpPr>
        <p:spPr bwMode="auto">
          <a:xfrm>
            <a:off x="681904" y="2392133"/>
            <a:ext cx="3380952" cy="3147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9763748-1C44-246E-FB7F-6894D51E9D82}"/>
              </a:ext>
            </a:extLst>
          </p:cNvPr>
          <p:cNvSpPr/>
          <p:nvPr/>
        </p:nvSpPr>
        <p:spPr bwMode="auto">
          <a:xfrm>
            <a:off x="681904" y="3059751"/>
            <a:ext cx="10238632" cy="10893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8654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7F2466-3570-C657-1C31-34A706F0A2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236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7205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3963CF-8B68-3FB6-F3B4-C96EA4A39B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83572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1E8CBF-34C3-14D4-09DE-E082EF1B2FC8}"/>
              </a:ext>
            </a:extLst>
          </p:cNvPr>
          <p:cNvSpPr/>
          <p:nvPr/>
        </p:nvSpPr>
        <p:spPr bwMode="auto">
          <a:xfrm>
            <a:off x="685306" y="1018969"/>
            <a:ext cx="9227118" cy="10416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BF74B10-C623-DD41-24F6-6F5571805519}"/>
              </a:ext>
            </a:extLst>
          </p:cNvPr>
          <p:cNvSpPr/>
          <p:nvPr/>
        </p:nvSpPr>
        <p:spPr bwMode="auto">
          <a:xfrm>
            <a:off x="685306" y="2268957"/>
            <a:ext cx="6562822" cy="6597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2E88490-C76E-0024-1D04-05E598B5494A}"/>
              </a:ext>
            </a:extLst>
          </p:cNvPr>
          <p:cNvSpPr/>
          <p:nvPr/>
        </p:nvSpPr>
        <p:spPr bwMode="auto">
          <a:xfrm>
            <a:off x="685306" y="3249851"/>
            <a:ext cx="4935210" cy="3211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E6EC36FF-11E4-FF28-2C4B-609595508A92}"/>
              </a:ext>
            </a:extLst>
          </p:cNvPr>
          <p:cNvSpPr/>
          <p:nvPr/>
        </p:nvSpPr>
        <p:spPr bwMode="auto">
          <a:xfrm>
            <a:off x="685306" y="3866164"/>
            <a:ext cx="5194670" cy="3211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A1D266E3-C5C8-900C-93DD-604BF556FD32}"/>
              </a:ext>
            </a:extLst>
          </p:cNvPr>
          <p:cNvSpPr/>
          <p:nvPr/>
        </p:nvSpPr>
        <p:spPr bwMode="auto">
          <a:xfrm>
            <a:off x="685306" y="4491158"/>
            <a:ext cx="5554710" cy="3211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F6EBE1B0-E185-91A8-4F6C-285414249A69}"/>
              </a:ext>
            </a:extLst>
          </p:cNvPr>
          <p:cNvSpPr/>
          <p:nvPr/>
        </p:nvSpPr>
        <p:spPr bwMode="auto">
          <a:xfrm>
            <a:off x="685306" y="5133513"/>
            <a:ext cx="4042542" cy="4557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4944A778-CD88-43ED-D67D-4AD274B5F6D9}"/>
              </a:ext>
            </a:extLst>
          </p:cNvPr>
          <p:cNvSpPr/>
          <p:nvPr/>
        </p:nvSpPr>
        <p:spPr bwMode="auto">
          <a:xfrm>
            <a:off x="1899593" y="6409543"/>
            <a:ext cx="555102" cy="2430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F6EBE1B0-E185-91A8-4F6C-285414249A69}"/>
              </a:ext>
            </a:extLst>
          </p:cNvPr>
          <p:cNvSpPr/>
          <p:nvPr/>
        </p:nvSpPr>
        <p:spPr bwMode="auto">
          <a:xfrm>
            <a:off x="911424" y="5682554"/>
            <a:ext cx="4042542" cy="4557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0490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  <p:bldP spid="15" grpId="0" animBg="1"/>
      <p:bldP spid="16" grpId="0" animBg="1"/>
      <p:bldP spid="19" grpId="0" animBg="1"/>
      <p:bldP spid="21" grpId="0" animBg="1"/>
      <p:bldP spid="26" grpId="0" animBg="1"/>
      <p:bldP spid="2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93AF50-4DDE-B395-3A91-1523A54BF7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89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813951-1848-816A-5236-0F22B63923D2}"/>
              </a:ext>
            </a:extLst>
          </p:cNvPr>
          <p:cNvSpPr/>
          <p:nvPr/>
        </p:nvSpPr>
        <p:spPr bwMode="auto">
          <a:xfrm>
            <a:off x="10577142" y="980546"/>
            <a:ext cx="304761" cy="295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0758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5AC7FB-7593-C19D-4474-A029D21E91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343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C0582E-058C-5BEB-CB35-1CDEA6902059}"/>
              </a:ext>
            </a:extLst>
          </p:cNvPr>
          <p:cNvSpPr/>
          <p:nvPr/>
        </p:nvSpPr>
        <p:spPr bwMode="auto">
          <a:xfrm>
            <a:off x="10548571" y="2201296"/>
            <a:ext cx="333333" cy="295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8146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09716E-6E91-C1AD-42A8-3A40FD3D18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81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E6FD7F-33BB-C373-1171-1AA69B55D200}"/>
              </a:ext>
            </a:extLst>
          </p:cNvPr>
          <p:cNvSpPr/>
          <p:nvPr/>
        </p:nvSpPr>
        <p:spPr bwMode="auto">
          <a:xfrm>
            <a:off x="10596190" y="2637799"/>
            <a:ext cx="266666" cy="2857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3125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8D9D87-4C63-D376-8015-C4EDB72002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6730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796809-00C7-06E8-8DDE-7AFE989DF4BD}"/>
              </a:ext>
            </a:extLst>
          </p:cNvPr>
          <p:cNvSpPr/>
          <p:nvPr/>
        </p:nvSpPr>
        <p:spPr bwMode="auto">
          <a:xfrm>
            <a:off x="10567619" y="1106849"/>
            <a:ext cx="295238" cy="2980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01AE40B-FE31-891C-9283-0E28E0BFCD2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608" y="1772816"/>
            <a:ext cx="10800000" cy="18112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41899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75156F-B3D4-3C5B-78EC-EC00DC844A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701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A4C10E-274D-4626-978B-E8E4526F26B2}"/>
              </a:ext>
            </a:extLst>
          </p:cNvPr>
          <p:cNvSpPr/>
          <p:nvPr/>
        </p:nvSpPr>
        <p:spPr bwMode="auto">
          <a:xfrm>
            <a:off x="10567619" y="1114124"/>
            <a:ext cx="304762" cy="286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9EF962D-B9C3-BD6F-4D36-4B5786B700A3}"/>
              </a:ext>
            </a:extLst>
          </p:cNvPr>
          <p:cNvSpPr/>
          <p:nvPr/>
        </p:nvSpPr>
        <p:spPr bwMode="auto">
          <a:xfrm>
            <a:off x="10567619" y="4480868"/>
            <a:ext cx="295238" cy="305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7895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023716-7252-8DD2-5F84-25B9FDA07C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10440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91393B-8B3F-6B8C-4DC8-36DCC285AD9C}"/>
              </a:ext>
            </a:extLst>
          </p:cNvPr>
          <p:cNvSpPr/>
          <p:nvPr/>
        </p:nvSpPr>
        <p:spPr bwMode="auto">
          <a:xfrm>
            <a:off x="9942278" y="2023002"/>
            <a:ext cx="285133" cy="2675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F6252AD-A286-1741-8586-8D876AE05E4B}"/>
              </a:ext>
            </a:extLst>
          </p:cNvPr>
          <p:cNvSpPr/>
          <p:nvPr/>
        </p:nvSpPr>
        <p:spPr bwMode="auto">
          <a:xfrm>
            <a:off x="9942278" y="5171032"/>
            <a:ext cx="276222" cy="2853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185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747EE6-4726-6608-1CA2-AFB9D35F5C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081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981A6B-03BB-E469-594E-BF7F96C39B56}"/>
              </a:ext>
            </a:extLst>
          </p:cNvPr>
          <p:cNvSpPr/>
          <p:nvPr/>
        </p:nvSpPr>
        <p:spPr bwMode="auto">
          <a:xfrm>
            <a:off x="10567619" y="3325486"/>
            <a:ext cx="295238" cy="295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1817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5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37</cp:revision>
  <dcterms:created xsi:type="dcterms:W3CDTF">2015-09-16T06:52:26Z</dcterms:created>
  <dcterms:modified xsi:type="dcterms:W3CDTF">2024-07-29T03:26:35Z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