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3" r:id="rId2"/>
    <p:sldId id="372" r:id="rId3"/>
    <p:sldId id="371" r:id="rId4"/>
    <p:sldId id="370" r:id="rId5"/>
    <p:sldId id="369" r:id="rId6"/>
    <p:sldId id="368" r:id="rId7"/>
    <p:sldId id="367" r:id="rId8"/>
    <p:sldId id="366" r:id="rId9"/>
    <p:sldId id="365" r:id="rId10"/>
    <p:sldId id="364" r:id="rId11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83" d="100"/>
          <a:sy n="83" d="100"/>
        </p:scale>
        <p:origin x="658" y="6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61394"/>
          <a:stretch/>
        </p:blipFill>
        <p:spPr>
          <a:xfrm>
            <a:off x="2937483" y="2276871"/>
            <a:ext cx="6317035" cy="117950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/>
          <a:srcRect l="43101" r="422"/>
          <a:stretch/>
        </p:blipFill>
        <p:spPr>
          <a:xfrm>
            <a:off x="1582654" y="3429000"/>
            <a:ext cx="9026693" cy="11521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DD0E011-AAC7-527D-C6CD-FBB3A60FF48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220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CEEF6FD-46AA-77CA-9D39-D6404C2F6C17}"/>
              </a:ext>
            </a:extLst>
          </p:cNvPr>
          <p:cNvSpPr/>
          <p:nvPr/>
        </p:nvSpPr>
        <p:spPr bwMode="auto">
          <a:xfrm>
            <a:off x="681904" y="1104376"/>
            <a:ext cx="8366424" cy="4098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1E183B25-B7F6-DB3F-16C2-18D1A5E4809A}"/>
              </a:ext>
            </a:extLst>
          </p:cNvPr>
          <p:cNvSpPr/>
          <p:nvPr/>
        </p:nvSpPr>
        <p:spPr bwMode="auto">
          <a:xfrm>
            <a:off x="681904" y="2915128"/>
            <a:ext cx="4405984" cy="5858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3B2BBBD8-4FB6-0BB3-F127-246B3D9CB7EC}"/>
              </a:ext>
            </a:extLst>
          </p:cNvPr>
          <p:cNvSpPr/>
          <p:nvPr/>
        </p:nvSpPr>
        <p:spPr bwMode="auto">
          <a:xfrm>
            <a:off x="681904" y="3801444"/>
            <a:ext cx="9158512" cy="4916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9CEEF6FD-46AA-77CA-9D39-D6404C2F6C17}"/>
              </a:ext>
            </a:extLst>
          </p:cNvPr>
          <p:cNvSpPr/>
          <p:nvPr/>
        </p:nvSpPr>
        <p:spPr bwMode="auto">
          <a:xfrm>
            <a:off x="551384" y="1838796"/>
            <a:ext cx="8366424" cy="6541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3B2BBBD8-4FB6-0BB3-F127-246B3D9CB7EC}"/>
              </a:ext>
            </a:extLst>
          </p:cNvPr>
          <p:cNvSpPr/>
          <p:nvPr/>
        </p:nvSpPr>
        <p:spPr bwMode="auto">
          <a:xfrm>
            <a:off x="681904" y="4662787"/>
            <a:ext cx="9158512" cy="4916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982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6" grpId="0" animBg="1"/>
      <p:bldP spid="23" grpId="0" animBg="1"/>
      <p:bldP spid="33" grpId="0" animBg="1"/>
      <p:bldP spid="3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F0DA58E-27F8-0F39-E19F-E9E5C7698C4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73680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BAA13EE-89B5-1CAB-77F8-0D83466A125D}"/>
              </a:ext>
            </a:extLst>
          </p:cNvPr>
          <p:cNvSpPr/>
          <p:nvPr/>
        </p:nvSpPr>
        <p:spPr bwMode="auto">
          <a:xfrm>
            <a:off x="1320943" y="3395729"/>
            <a:ext cx="8135857" cy="12568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19C4CCAD-7B45-DBA4-F2F0-1497841ABC9C}"/>
              </a:ext>
            </a:extLst>
          </p:cNvPr>
          <p:cNvSpPr/>
          <p:nvPr/>
        </p:nvSpPr>
        <p:spPr bwMode="auto">
          <a:xfrm>
            <a:off x="1374874" y="4725144"/>
            <a:ext cx="6521326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19C4CCAD-7B45-DBA4-F2F0-1497841ABC9C}"/>
              </a:ext>
            </a:extLst>
          </p:cNvPr>
          <p:cNvSpPr/>
          <p:nvPr/>
        </p:nvSpPr>
        <p:spPr bwMode="auto">
          <a:xfrm>
            <a:off x="1487488" y="5517232"/>
            <a:ext cx="6521326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19C4CCAD-7B45-DBA4-F2F0-1497841ABC9C}"/>
              </a:ext>
            </a:extLst>
          </p:cNvPr>
          <p:cNvSpPr/>
          <p:nvPr/>
        </p:nvSpPr>
        <p:spPr bwMode="auto">
          <a:xfrm>
            <a:off x="1487488" y="6119935"/>
            <a:ext cx="6521326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58312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4" grpId="0" animBg="1"/>
      <p:bldP spid="24" grpId="0" animBg="1"/>
      <p:bldP spid="2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2B99215-F6EB-7C72-AF15-AEB37F09F3C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07650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4366BAD-3CAC-C5B0-52BF-6A6463819F66}"/>
              </a:ext>
            </a:extLst>
          </p:cNvPr>
          <p:cNvSpPr/>
          <p:nvPr/>
        </p:nvSpPr>
        <p:spPr bwMode="auto">
          <a:xfrm>
            <a:off x="1320297" y="2541166"/>
            <a:ext cx="5063735" cy="4557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C939F2E-D125-B5B4-0C67-1EF75346A30E}"/>
              </a:ext>
            </a:extLst>
          </p:cNvPr>
          <p:cNvSpPr/>
          <p:nvPr/>
        </p:nvSpPr>
        <p:spPr bwMode="auto">
          <a:xfrm>
            <a:off x="1296286" y="3140968"/>
            <a:ext cx="3719594" cy="5040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D1AF634-BF65-7C86-8AD2-215BC9761EDC}"/>
              </a:ext>
            </a:extLst>
          </p:cNvPr>
          <p:cNvSpPr/>
          <p:nvPr/>
        </p:nvSpPr>
        <p:spPr bwMode="auto">
          <a:xfrm>
            <a:off x="1336305" y="4030181"/>
            <a:ext cx="4903711" cy="4069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AD1AF634-BF65-7C86-8AD2-215BC9761EDC}"/>
              </a:ext>
            </a:extLst>
          </p:cNvPr>
          <p:cNvSpPr/>
          <p:nvPr/>
        </p:nvSpPr>
        <p:spPr bwMode="auto">
          <a:xfrm>
            <a:off x="1631504" y="4699956"/>
            <a:ext cx="7632848" cy="4069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AD1AF634-BF65-7C86-8AD2-215BC9761EDC}"/>
              </a:ext>
            </a:extLst>
          </p:cNvPr>
          <p:cNvSpPr/>
          <p:nvPr/>
        </p:nvSpPr>
        <p:spPr bwMode="auto">
          <a:xfrm>
            <a:off x="1775520" y="5494511"/>
            <a:ext cx="7632848" cy="4069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AD1AF634-BF65-7C86-8AD2-215BC9761EDC}"/>
              </a:ext>
            </a:extLst>
          </p:cNvPr>
          <p:cNvSpPr/>
          <p:nvPr/>
        </p:nvSpPr>
        <p:spPr bwMode="auto">
          <a:xfrm>
            <a:off x="1775520" y="6217025"/>
            <a:ext cx="7632848" cy="4069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3516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1" grpId="0" animBg="1"/>
      <p:bldP spid="31" grpId="0" animBg="1"/>
      <p:bldP spid="32" grpId="0" animBg="1"/>
      <p:bldP spid="3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6016325-39C1-9B60-E95E-70BFFD22167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09454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679B568-15D5-2A34-5FF8-BFCC0A5EBA0E}"/>
              </a:ext>
            </a:extLst>
          </p:cNvPr>
          <p:cNvSpPr/>
          <p:nvPr/>
        </p:nvSpPr>
        <p:spPr bwMode="auto">
          <a:xfrm>
            <a:off x="1414332" y="4425376"/>
            <a:ext cx="8210059" cy="5157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E679B568-15D5-2A34-5FF8-BFCC0A5EBA0E}"/>
              </a:ext>
            </a:extLst>
          </p:cNvPr>
          <p:cNvSpPr/>
          <p:nvPr/>
        </p:nvSpPr>
        <p:spPr bwMode="auto">
          <a:xfrm>
            <a:off x="1662242" y="5229200"/>
            <a:ext cx="8210059" cy="5157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E679B568-15D5-2A34-5FF8-BFCC0A5EBA0E}"/>
              </a:ext>
            </a:extLst>
          </p:cNvPr>
          <p:cNvSpPr/>
          <p:nvPr/>
        </p:nvSpPr>
        <p:spPr bwMode="auto">
          <a:xfrm>
            <a:off x="1662241" y="6033024"/>
            <a:ext cx="8210059" cy="5157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2495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9" grpId="0" animBg="1"/>
      <p:bldP spid="2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62508CB-81BE-CC8A-CCE9-D91270F7AE2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993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3EE21D9-524B-5F6F-F175-0BE3EA205123}"/>
              </a:ext>
            </a:extLst>
          </p:cNvPr>
          <p:cNvSpPr/>
          <p:nvPr/>
        </p:nvSpPr>
        <p:spPr bwMode="auto">
          <a:xfrm>
            <a:off x="681904" y="980728"/>
            <a:ext cx="4333976" cy="10081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FEDB1E8C-01B9-DBC5-F491-4C11E4354A10}"/>
              </a:ext>
            </a:extLst>
          </p:cNvPr>
          <p:cNvSpPr/>
          <p:nvPr/>
        </p:nvSpPr>
        <p:spPr bwMode="auto">
          <a:xfrm>
            <a:off x="681904" y="2420889"/>
            <a:ext cx="8726464" cy="11521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>
            <a:extLst>
              <a:ext uri="{FF2B5EF4-FFF2-40B4-BE49-F238E27FC236}">
                <a16:creationId xmlns:a16="http://schemas.microsoft.com/office/drawing/2014/main" id="{FEDB1E8C-01B9-DBC5-F491-4C11E4354A10}"/>
              </a:ext>
            </a:extLst>
          </p:cNvPr>
          <p:cNvSpPr/>
          <p:nvPr/>
        </p:nvSpPr>
        <p:spPr bwMode="auto">
          <a:xfrm>
            <a:off x="753164" y="3848065"/>
            <a:ext cx="8726464" cy="11521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>
            <a:extLst>
              <a:ext uri="{FF2B5EF4-FFF2-40B4-BE49-F238E27FC236}">
                <a16:creationId xmlns:a16="http://schemas.microsoft.com/office/drawing/2014/main" id="{FEDB1E8C-01B9-DBC5-F491-4C11E4354A10}"/>
              </a:ext>
            </a:extLst>
          </p:cNvPr>
          <p:cNvSpPr/>
          <p:nvPr/>
        </p:nvSpPr>
        <p:spPr bwMode="auto">
          <a:xfrm>
            <a:off x="839416" y="5275241"/>
            <a:ext cx="8726464" cy="11521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4279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4" grpId="0" animBg="1"/>
      <p:bldP spid="37" grpId="0" animBg="1"/>
      <p:bldP spid="3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48476F8-9370-237B-76CC-B886DBC52CD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236758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F0AA5C2-AF62-3553-ABB8-1AA45F7C4C27}"/>
              </a:ext>
            </a:extLst>
          </p:cNvPr>
          <p:cNvSpPr/>
          <p:nvPr/>
        </p:nvSpPr>
        <p:spPr bwMode="auto">
          <a:xfrm>
            <a:off x="1406061" y="2859229"/>
            <a:ext cx="9370459" cy="5697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91C7F516-6F1A-5AC2-531A-FB160606ED2B}"/>
              </a:ext>
            </a:extLst>
          </p:cNvPr>
          <p:cNvSpPr/>
          <p:nvPr/>
        </p:nvSpPr>
        <p:spPr bwMode="auto">
          <a:xfrm>
            <a:off x="3575720" y="3475314"/>
            <a:ext cx="6335131" cy="7198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0EC084E8-191F-B42D-2D67-1D3756E1DAF2}"/>
              </a:ext>
            </a:extLst>
          </p:cNvPr>
          <p:cNvSpPr/>
          <p:nvPr/>
        </p:nvSpPr>
        <p:spPr bwMode="auto">
          <a:xfrm>
            <a:off x="3287688" y="4435074"/>
            <a:ext cx="3816424" cy="7221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95DB5325-7AE3-24D9-615B-EF6874BED9C2}"/>
              </a:ext>
            </a:extLst>
          </p:cNvPr>
          <p:cNvSpPr/>
          <p:nvPr/>
        </p:nvSpPr>
        <p:spPr bwMode="auto">
          <a:xfrm>
            <a:off x="1469252" y="5261620"/>
            <a:ext cx="3906668" cy="6876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B93EDE0C-FC47-7007-B41B-493A7E0C70EA}"/>
              </a:ext>
            </a:extLst>
          </p:cNvPr>
          <p:cNvSpPr/>
          <p:nvPr/>
        </p:nvSpPr>
        <p:spPr bwMode="auto">
          <a:xfrm>
            <a:off x="1388122" y="6165303"/>
            <a:ext cx="8380285" cy="5770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4143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4" grpId="0" animBg="1"/>
      <p:bldP spid="15" grpId="0" animBg="1"/>
      <p:bldP spid="20" grpId="0" animBg="1"/>
      <p:bldP spid="2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1071589-A776-ECF6-BED3-4060E333A05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728929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C0C52FF-A3B4-10B7-B094-9D47BF44050E}"/>
              </a:ext>
            </a:extLst>
          </p:cNvPr>
          <p:cNvSpPr/>
          <p:nvPr/>
        </p:nvSpPr>
        <p:spPr bwMode="auto">
          <a:xfrm>
            <a:off x="1363446" y="5364315"/>
            <a:ext cx="6316730" cy="3952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30FDAB2-1487-55FE-E3CB-819E780148E9}"/>
              </a:ext>
            </a:extLst>
          </p:cNvPr>
          <p:cNvSpPr/>
          <p:nvPr/>
        </p:nvSpPr>
        <p:spPr bwMode="auto">
          <a:xfrm>
            <a:off x="1372027" y="6163325"/>
            <a:ext cx="2033294" cy="403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61817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9B98264-25C6-C8E7-4CBC-A9ADA2427B6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240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AC24ABF-B1ED-ACA2-2582-71916DDB5968}"/>
              </a:ext>
            </a:extLst>
          </p:cNvPr>
          <p:cNvSpPr/>
          <p:nvPr/>
        </p:nvSpPr>
        <p:spPr bwMode="auto">
          <a:xfrm>
            <a:off x="681904" y="1052736"/>
            <a:ext cx="8870480" cy="6480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DCF7E2AA-CB0B-E61C-0892-AACAE0AE9315}"/>
              </a:ext>
            </a:extLst>
          </p:cNvPr>
          <p:cNvSpPr/>
          <p:nvPr/>
        </p:nvSpPr>
        <p:spPr bwMode="auto">
          <a:xfrm>
            <a:off x="1496190" y="1886533"/>
            <a:ext cx="6688042" cy="6783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4A396391-7AA5-0D84-24B0-68BFCEDC8282}"/>
              </a:ext>
            </a:extLst>
          </p:cNvPr>
          <p:cNvSpPr/>
          <p:nvPr/>
        </p:nvSpPr>
        <p:spPr bwMode="auto">
          <a:xfrm>
            <a:off x="1496190" y="2765584"/>
            <a:ext cx="2079530" cy="6634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B5A4447F-CB40-8944-A56F-AEA2ACC4A901}"/>
              </a:ext>
            </a:extLst>
          </p:cNvPr>
          <p:cNvSpPr/>
          <p:nvPr/>
        </p:nvSpPr>
        <p:spPr bwMode="auto">
          <a:xfrm>
            <a:off x="722495" y="3629679"/>
            <a:ext cx="2421177" cy="7354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B5A4447F-CB40-8944-A56F-AEA2ACC4A901}"/>
              </a:ext>
            </a:extLst>
          </p:cNvPr>
          <p:cNvSpPr/>
          <p:nvPr/>
        </p:nvSpPr>
        <p:spPr bwMode="auto">
          <a:xfrm>
            <a:off x="754225" y="4540028"/>
            <a:ext cx="3973623" cy="7354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5190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8" grpId="0" animBg="1"/>
      <p:bldP spid="19" grpId="0" animBg="1"/>
      <p:bldP spid="21" grpId="0" animBg="1"/>
      <p:bldP spid="2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21C0365-6B6D-1188-842C-EF43BE1E8FA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870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11D8F0F-D38F-BC88-D15D-865CCD889BA8}"/>
              </a:ext>
            </a:extLst>
          </p:cNvPr>
          <p:cNvSpPr/>
          <p:nvPr/>
        </p:nvSpPr>
        <p:spPr bwMode="auto">
          <a:xfrm>
            <a:off x="1443808" y="3468993"/>
            <a:ext cx="6524399" cy="4385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51E6563-1C42-C2BD-09DE-F43B48173B34}"/>
              </a:ext>
            </a:extLst>
          </p:cNvPr>
          <p:cNvSpPr/>
          <p:nvPr/>
        </p:nvSpPr>
        <p:spPr bwMode="auto">
          <a:xfrm>
            <a:off x="1631504" y="4403352"/>
            <a:ext cx="9649071" cy="19059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3694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User</cp:lastModifiedBy>
  <cp:revision>37</cp:revision>
  <dcterms:created xsi:type="dcterms:W3CDTF">2015-09-16T06:52:26Z</dcterms:created>
  <dcterms:modified xsi:type="dcterms:W3CDTF">2024-07-30T03:04:06Z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