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8" r:id="rId4"/>
    <p:sldId id="366" r:id="rId5"/>
    <p:sldId id="371" r:id="rId6"/>
    <p:sldId id="373" r:id="rId7"/>
    <p:sldId id="380" r:id="rId8"/>
    <p:sldId id="374" r:id="rId9"/>
    <p:sldId id="381" r:id="rId10"/>
    <p:sldId id="376" r:id="rId11"/>
    <p:sldId id="384" r:id="rId12"/>
    <p:sldId id="385" r:id="rId13"/>
    <p:sldId id="377" r:id="rId14"/>
    <p:sldId id="387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424" y="1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6" name="yt_shape_15586"/>
          <p:cNvSpPr txBox="1"/>
          <p:nvPr/>
        </p:nvSpPr>
        <p:spPr>
          <a:xfrm>
            <a:off x="540000" y="900000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直接计算</a:t>
            </a:r>
          </a:p>
        </p:txBody>
      </p:sp>
      <p:sp>
        <p:nvSpPr>
          <p:cNvPr id="15587" name="yt_shape_15587"/>
          <p:cNvSpPr txBox="1"/>
          <p:nvPr/>
        </p:nvSpPr>
        <p:spPr>
          <a:xfrm>
            <a:off x="540000" y="1399565"/>
            <a:ext cx="109613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588" name="yt_image_15588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2073" y="2132856"/>
            <a:ext cx="1747853" cy="1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4295032">
            <a:extLst>
              <a:ext uri="{FF2B5EF4-FFF2-40B4-BE49-F238E27FC236}">
                <a16:creationId xmlns:a16="http://schemas.microsoft.com/office/drawing/2014/main" id="{A6765629-70D3-3A11-EF47-B8A54EC9D3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5C2100-B5E7-735E-929B-72688BF69A80}"/>
              </a:ext>
            </a:extLst>
          </p:cNvPr>
          <p:cNvSpPr txBox="1"/>
          <p:nvPr/>
        </p:nvSpPr>
        <p:spPr>
          <a:xfrm>
            <a:off x="10086114" y="135275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40" name="yt_shape_1564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将三角板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逆时针旋转一定角度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a67c"/>
              </a:rPr>
              <a:t>的平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5641" name="yt_image_15641" title="H_128.7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312" y="1855452"/>
            <a:ext cx="2058527" cy="2017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643" name="yt_shape_15643"/>
          <p:cNvSpPr txBox="1"/>
          <p:nvPr/>
        </p:nvSpPr>
        <p:spPr>
          <a:xfrm>
            <a:off x="540000" y="3966824"/>
            <a:ext cx="769281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FCCB82-65FA-B52C-2515-C782CBD19136}"/>
              </a:ext>
            </a:extLst>
          </p:cNvPr>
          <p:cNvSpPr txBox="1"/>
          <p:nvPr/>
        </p:nvSpPr>
        <p:spPr>
          <a:xfrm>
            <a:off x="449989" y="3920019"/>
            <a:ext cx="7798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A0817D-11D2-8B37-27AD-5479F0218764}"/>
              </a:ext>
            </a:extLst>
          </p:cNvPr>
          <p:cNvSpPr txBox="1"/>
          <p:nvPr/>
        </p:nvSpPr>
        <p:spPr>
          <a:xfrm>
            <a:off x="449989" y="4395506"/>
            <a:ext cx="453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47CB19-F49B-A4A1-71A9-3ECE18FB8700}"/>
              </a:ext>
            </a:extLst>
          </p:cNvPr>
          <p:cNvSpPr txBox="1"/>
          <p:nvPr/>
        </p:nvSpPr>
        <p:spPr>
          <a:xfrm>
            <a:off x="449989" y="4870994"/>
            <a:ext cx="774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D9941E-359D-6019-7579-2E391C2AF47C}"/>
              </a:ext>
            </a:extLst>
          </p:cNvPr>
          <p:cNvSpPr txBox="1"/>
          <p:nvPr/>
        </p:nvSpPr>
        <p:spPr>
          <a:xfrm>
            <a:off x="449989" y="5346482"/>
            <a:ext cx="6731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648"/>
              <p:cNvSpPr txBox="1"/>
              <p:nvPr/>
            </p:nvSpPr>
            <p:spPr>
              <a:xfrm>
                <a:off x="540000" y="1990042"/>
                <a:ext cx="8821133" cy="44674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4" name="yt_shape_156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0042"/>
                <a:ext cx="8821133" cy="4467441"/>
              </a:xfrm>
              <a:prstGeom prst="rect">
                <a:avLst/>
              </a:prstGeom>
              <a:blipFill>
                <a:blip r:embed="rId2"/>
                <a:stretch>
                  <a:fillRect l="-2142" r="-1106" b="-34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644" name="yt_shape_15644"/>
              <p:cNvSpPr txBox="1"/>
              <p:nvPr/>
            </p:nvSpPr>
            <p:spPr>
              <a:xfrm>
                <a:off x="540120" y="900000"/>
                <a:ext cx="11492915" cy="1090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将三角板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绕点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逆时针旋转至图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c15c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644" name="yt_shape_15644" descr="{&quot;rangeId&quot;:2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090042"/>
              </a:xfrm>
              <a:prstGeom prst="rect">
                <a:avLst/>
              </a:prstGeom>
              <a:blipFill>
                <a:blip r:embed="rId3"/>
                <a:stretch>
                  <a:fillRect l="-1701" b="-162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646" name="yt_image_15646" title="H_128.8784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6320" y="1628800"/>
            <a:ext cx="2189399" cy="200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DA8FA8-32ED-B381-F084-731D8367FA13}"/>
                  </a:ext>
                </a:extLst>
              </p:cNvPr>
              <p:cNvSpPr txBox="1"/>
              <p:nvPr/>
            </p:nvSpPr>
            <p:spPr>
              <a:xfrm>
                <a:off x="449989" y="1943236"/>
                <a:ext cx="50822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DA8FA8-32ED-B381-F084-731D8367FA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43236"/>
                <a:ext cx="5082286" cy="765061"/>
              </a:xfrm>
              <a:prstGeom prst="rect">
                <a:avLst/>
              </a:prstGeom>
              <a:blipFill>
                <a:blip r:embed="rId5"/>
                <a:stretch>
                  <a:fillRect l="-1918" r="-179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B669A3D-EEA7-9F74-2500-BE27071567CD}"/>
              </a:ext>
            </a:extLst>
          </p:cNvPr>
          <p:cNvSpPr txBox="1"/>
          <p:nvPr/>
        </p:nvSpPr>
        <p:spPr>
          <a:xfrm>
            <a:off x="449989" y="2614685"/>
            <a:ext cx="356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F3F840-80B8-3235-D78D-09B87E014317}"/>
              </a:ext>
            </a:extLst>
          </p:cNvPr>
          <p:cNvSpPr txBox="1"/>
          <p:nvPr/>
        </p:nvSpPr>
        <p:spPr>
          <a:xfrm>
            <a:off x="449989" y="3090173"/>
            <a:ext cx="301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926E295-ACC7-EADC-A615-49655215F870}"/>
              </a:ext>
            </a:extLst>
          </p:cNvPr>
          <p:cNvSpPr txBox="1"/>
          <p:nvPr/>
        </p:nvSpPr>
        <p:spPr>
          <a:xfrm>
            <a:off x="449989" y="3565661"/>
            <a:ext cx="75998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1E11604-7CC6-D566-2ADF-42A091C3022E}"/>
              </a:ext>
            </a:extLst>
          </p:cNvPr>
          <p:cNvSpPr txBox="1"/>
          <p:nvPr/>
        </p:nvSpPr>
        <p:spPr>
          <a:xfrm>
            <a:off x="449989" y="4041149"/>
            <a:ext cx="3086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32B35D8-9824-F19F-CF33-F6F910FCB164}"/>
              </a:ext>
            </a:extLst>
          </p:cNvPr>
          <p:cNvSpPr txBox="1"/>
          <p:nvPr/>
        </p:nvSpPr>
        <p:spPr>
          <a:xfrm>
            <a:off x="449989" y="4516637"/>
            <a:ext cx="89159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1243E31-719D-E51E-DF67-B39A96272301}"/>
              </a:ext>
            </a:extLst>
          </p:cNvPr>
          <p:cNvSpPr txBox="1"/>
          <p:nvPr/>
        </p:nvSpPr>
        <p:spPr>
          <a:xfrm>
            <a:off x="449989" y="4992125"/>
            <a:ext cx="452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41D0530-FD3A-BA44-20EB-F196A4B3993D}"/>
              </a:ext>
            </a:extLst>
          </p:cNvPr>
          <p:cNvSpPr txBox="1"/>
          <p:nvPr/>
        </p:nvSpPr>
        <p:spPr>
          <a:xfrm>
            <a:off x="449989" y="5467613"/>
            <a:ext cx="2731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29F59A9-C053-F9F8-E5ED-8AD3BA106E1A}"/>
              </a:ext>
            </a:extLst>
          </p:cNvPr>
          <p:cNvSpPr txBox="1"/>
          <p:nvPr/>
        </p:nvSpPr>
        <p:spPr>
          <a:xfrm>
            <a:off x="449989" y="5943101"/>
            <a:ext cx="7188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650" name="yt_shape_15650"/>
              <p:cNvSpPr txBox="1"/>
              <p:nvPr/>
            </p:nvSpPr>
            <p:spPr>
              <a:xfrm>
                <a:off x="540119" y="900000"/>
                <a:ext cx="11492915" cy="43830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角的动态旋转求角的度数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fca35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650" name="yt_shape_15650" descr="{&quot;rangeId&quot;:20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383059"/>
              </a:xfrm>
              <a:prstGeom prst="rect">
                <a:avLst/>
              </a:prstGeom>
              <a:blipFill>
                <a:blip r:embed="rId2"/>
                <a:stretch>
                  <a:fillRect l="-1645" t="-1252" b="-33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655" name="yt_image_15655" title="H_118.5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5824" y="5028484"/>
            <a:ext cx="4229407" cy="1505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9602CC8-0605-8894-AC00-5A65E42F75C0}"/>
              </a:ext>
            </a:extLst>
          </p:cNvPr>
          <p:cNvSpPr txBox="1"/>
          <p:nvPr/>
        </p:nvSpPr>
        <p:spPr>
          <a:xfrm>
            <a:off x="450108" y="2279658"/>
            <a:ext cx="7401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434FD3-163B-1779-51C1-66985CFABE0B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65443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isTopic': 1, 'pageBreak': True}">
                <a:extLst>
                  <a:ext uri="{FF2B5EF4-FFF2-40B4-BE49-F238E27FC236}">
                    <a16:creationId xmlns:a16="http://schemas.microsoft.com/office/drawing/2014/main" id="{8E434FD3-163B-1779-51C1-66985CFABE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6544373" cy="765061"/>
              </a:xfrm>
              <a:prstGeom prst="rect">
                <a:avLst/>
              </a:prstGeom>
              <a:blipFill>
                <a:blip r:embed="rId4"/>
                <a:stretch>
                  <a:fillRect l="-1491" r="-149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5FD5009-63B7-3CA3-8042-273A17DCFB3E}"/>
                  </a:ext>
                </a:extLst>
              </p:cNvPr>
              <p:cNvSpPr txBox="1"/>
              <p:nvPr/>
            </p:nvSpPr>
            <p:spPr>
              <a:xfrm>
                <a:off x="450108" y="3426595"/>
                <a:ext cx="34423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isTopic': 1, 'pageBreak': True}">
                <a:extLst>
                  <a:ext uri="{FF2B5EF4-FFF2-40B4-BE49-F238E27FC236}">
                    <a16:creationId xmlns:a16="http://schemas.microsoft.com/office/drawing/2014/main" id="{95FD5009-63B7-3CA3-8042-273A17DCFB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6595"/>
                <a:ext cx="3442398" cy="765061"/>
              </a:xfrm>
              <a:prstGeom prst="rect">
                <a:avLst/>
              </a:prstGeom>
              <a:blipFill>
                <a:blip r:embed="rId5"/>
                <a:stretch>
                  <a:fillRect l="-2832" r="-265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D9F4097-CCEE-154A-B6C7-DB0B15689629}"/>
                  </a:ext>
                </a:extLst>
              </p:cNvPr>
              <p:cNvSpPr txBox="1"/>
              <p:nvPr/>
            </p:nvSpPr>
            <p:spPr>
              <a:xfrm>
                <a:off x="450108" y="4098044"/>
                <a:ext cx="110369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fca35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°.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D9F4097-CCEE-154A-B6C7-DB0B156896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98044"/>
                <a:ext cx="11036936" cy="765061"/>
              </a:xfrm>
              <a:prstGeom prst="rect">
                <a:avLst/>
              </a:prstGeom>
              <a:blipFill>
                <a:blip r:embed="rId6"/>
                <a:stretch>
                  <a:fillRect l="-884" t="-7937" r="-64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657" name="yt_shape_15657"/>
              <p:cNvSpPr txBox="1"/>
              <p:nvPr/>
            </p:nvSpPr>
            <p:spPr>
              <a:xfrm>
                <a:off x="540119" y="900000"/>
                <a:ext cx="11492915" cy="32249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绕点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旋转至图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的位置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求此时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cc703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657" name="yt_shape_15657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224922"/>
              </a:xfrm>
              <a:prstGeom prst="rect">
                <a:avLst/>
              </a:prstGeom>
              <a:blipFill>
                <a:blip r:embed="rId2"/>
                <a:stretch>
                  <a:fillRect l="-1645" t="-1701" b="-4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660" name="yt_image_15660" title="H_118.5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1872" y="4250484"/>
            <a:ext cx="4229407" cy="1505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CCDADA-11AD-0C60-5006-2413E178BF15}"/>
              </a:ext>
            </a:extLst>
          </p:cNvPr>
          <p:cNvSpPr txBox="1"/>
          <p:nvPr/>
        </p:nvSpPr>
        <p:spPr>
          <a:xfrm>
            <a:off x="450108" y="1328682"/>
            <a:ext cx="4010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921F54-F5F3-54D2-61E6-ACA9E89F249C}"/>
              </a:ext>
            </a:extLst>
          </p:cNvPr>
          <p:cNvSpPr txBox="1"/>
          <p:nvPr/>
        </p:nvSpPr>
        <p:spPr>
          <a:xfrm>
            <a:off x="450108" y="1804170"/>
            <a:ext cx="6639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5777FF8-B5EA-1602-3478-28165DD288C3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71952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05777FF8-B5EA-1602-3478-28165DD288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7195248" cy="765061"/>
              </a:xfrm>
              <a:prstGeom prst="rect">
                <a:avLst/>
              </a:prstGeom>
              <a:blipFill>
                <a:blip r:embed="rId4"/>
                <a:stretch>
                  <a:fillRect l="-1356" r="-135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EF2F74-B489-383A-6489-736AE22AF45B}"/>
                  </a:ext>
                </a:extLst>
              </p:cNvPr>
              <p:cNvSpPr txBox="1"/>
              <p:nvPr/>
            </p:nvSpPr>
            <p:spPr>
              <a:xfrm>
                <a:off x="450108" y="2951107"/>
                <a:ext cx="110369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cc703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°.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EF2F74-B489-383A-6489-736AE22AF4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1107"/>
                <a:ext cx="11036936" cy="765061"/>
              </a:xfrm>
              <a:prstGeom prst="rect">
                <a:avLst/>
              </a:prstGeom>
              <a:blipFill>
                <a:blip r:embed="rId5"/>
                <a:stretch>
                  <a:fillRect l="-884" t="-7937" r="-64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593" name="yt_shape_15593"/>
              <p:cNvSpPr txBox="1"/>
              <p:nvPr/>
            </p:nvSpPr>
            <p:spPr>
              <a:xfrm>
                <a:off x="540000" y="1870592"/>
                <a:ext cx="8252259" cy="35196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为平角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互补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5593" name="yt_shape_155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0592"/>
                <a:ext cx="8252259" cy="3519681"/>
              </a:xfrm>
              <a:prstGeom prst="rect">
                <a:avLst/>
              </a:prstGeom>
              <a:blipFill>
                <a:blip r:embed="rId2"/>
                <a:stretch>
                  <a:fillRect l="-2291" t="-1560" r="-1330" b="-20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25F0962-FAB1-1A83-48CC-9134189165B4}"/>
              </a:ext>
            </a:extLst>
          </p:cNvPr>
          <p:cNvSpPr txBox="1"/>
          <p:nvPr/>
        </p:nvSpPr>
        <p:spPr>
          <a:xfrm>
            <a:off x="449989" y="1823786"/>
            <a:ext cx="362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1EE3E2-4AD8-2175-619B-7CE6B45FEE0D}"/>
              </a:ext>
            </a:extLst>
          </p:cNvPr>
          <p:cNvSpPr txBox="1"/>
          <p:nvPr/>
        </p:nvSpPr>
        <p:spPr>
          <a:xfrm>
            <a:off x="449989" y="2299274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FBE820-8C89-FDE3-6BDC-A0DF34A63466}"/>
              </a:ext>
            </a:extLst>
          </p:cNvPr>
          <p:cNvSpPr txBox="1"/>
          <p:nvPr/>
        </p:nvSpPr>
        <p:spPr>
          <a:xfrm>
            <a:off x="449989" y="2774762"/>
            <a:ext cx="8352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E47611-9D2A-9B39-4F14-89982FC3C06F}"/>
              </a:ext>
            </a:extLst>
          </p:cNvPr>
          <p:cNvSpPr txBox="1"/>
          <p:nvPr/>
        </p:nvSpPr>
        <p:spPr>
          <a:xfrm>
            <a:off x="449989" y="3250250"/>
            <a:ext cx="3493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B74BFC8-E55C-451A-25EB-C694412F0B37}"/>
              </a:ext>
            </a:extLst>
          </p:cNvPr>
          <p:cNvSpPr txBox="1"/>
          <p:nvPr/>
        </p:nvSpPr>
        <p:spPr>
          <a:xfrm>
            <a:off x="449989" y="3725738"/>
            <a:ext cx="4864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49A8F97-FFB8-0EE7-020E-C79C46BAB92A}"/>
              </a:ext>
            </a:extLst>
          </p:cNvPr>
          <p:cNvSpPr txBox="1"/>
          <p:nvPr/>
        </p:nvSpPr>
        <p:spPr>
          <a:xfrm>
            <a:off x="449989" y="4201226"/>
            <a:ext cx="323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C917F80-DB4B-F182-F996-DAD493C13027}"/>
                  </a:ext>
                </a:extLst>
              </p:cNvPr>
              <p:cNvSpPr txBox="1"/>
              <p:nvPr/>
            </p:nvSpPr>
            <p:spPr>
              <a:xfrm>
                <a:off x="449989" y="4676714"/>
                <a:ext cx="38694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C917F80-DB4B-F182-F996-DAD493C130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76714"/>
                <a:ext cx="3869436" cy="726326"/>
              </a:xfrm>
              <a:prstGeom prst="rect">
                <a:avLst/>
              </a:prstGeom>
              <a:blipFill>
                <a:blip r:embed="rId3"/>
                <a:stretch>
                  <a:fillRect l="-2520" r="-236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5590"/>
          <p:cNvSpPr txBox="1"/>
          <p:nvPr/>
        </p:nvSpPr>
        <p:spPr>
          <a:xfrm>
            <a:off x="540119" y="85410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4021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" name="yt_image_1559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8328" y="2636912"/>
            <a:ext cx="2352916" cy="189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95" name="yt_shape_15595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用方程的思想求角</a:t>
            </a:r>
          </a:p>
        </p:txBody>
      </p:sp>
      <p:sp>
        <p:nvSpPr>
          <p:cNvPr id="15596" name="yt_shape_15596"/>
          <p:cNvSpPr txBox="1"/>
          <p:nvPr/>
        </p:nvSpPr>
        <p:spPr>
          <a:xfrm>
            <a:off x="540119" y="1399565"/>
            <a:ext cx="10596441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有一个角的余角比这个角的补角的一半还少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36d21,isEnd"/>
              </a:rPr>
              <a:t>那么这个角的余角的度数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597" name="yt_shape_15597"/>
          <p:cNvSpPr txBox="1"/>
          <p:nvPr/>
        </p:nvSpPr>
        <p:spPr>
          <a:xfrm>
            <a:off x="540119" y="2359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d10f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4295098">
            <a:extLst>
              <a:ext uri="{FF2B5EF4-FFF2-40B4-BE49-F238E27FC236}">
                <a16:creationId xmlns:a16="http://schemas.microsoft.com/office/drawing/2014/main" id="{4EA11745-8942-9B76-51EA-7AE4E64E15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1A35BE-CDAA-23E3-7E23-112748B24BF6}"/>
              </a:ext>
            </a:extLst>
          </p:cNvPr>
          <p:cNvSpPr txBox="1"/>
          <p:nvPr/>
        </p:nvSpPr>
        <p:spPr>
          <a:xfrm>
            <a:off x="1059708" y="182824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5598" title="H_109.7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18270" y="3572614"/>
            <a:ext cx="2218290" cy="155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5600"/>
          <p:cNvSpPr txBox="1"/>
          <p:nvPr/>
        </p:nvSpPr>
        <p:spPr>
          <a:xfrm>
            <a:off x="540000" y="3239965"/>
            <a:ext cx="5932714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的度数是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808B49-343E-6206-EA15-AF8864AECAD2}"/>
              </a:ext>
            </a:extLst>
          </p:cNvPr>
          <p:cNvSpPr txBox="1"/>
          <p:nvPr/>
        </p:nvSpPr>
        <p:spPr>
          <a:xfrm>
            <a:off x="449989" y="3193159"/>
            <a:ext cx="385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915B19E-9B54-497A-352E-F2CEC01FB67B}"/>
              </a:ext>
            </a:extLst>
          </p:cNvPr>
          <p:cNvSpPr txBox="1"/>
          <p:nvPr/>
        </p:nvSpPr>
        <p:spPr>
          <a:xfrm>
            <a:off x="449989" y="3617997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06D5959-05CA-3898-CFB3-36C636D4E7D8}"/>
              </a:ext>
            </a:extLst>
          </p:cNvPr>
          <p:cNvSpPr txBox="1"/>
          <p:nvPr/>
        </p:nvSpPr>
        <p:spPr>
          <a:xfrm>
            <a:off x="449989" y="4027120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7C4CD14-D56D-9A92-EAFA-1397CFF2C2FD}"/>
              </a:ext>
            </a:extLst>
          </p:cNvPr>
          <p:cNvSpPr txBox="1"/>
          <p:nvPr/>
        </p:nvSpPr>
        <p:spPr>
          <a:xfrm>
            <a:off x="449989" y="4501178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202451E-E6AA-2C4A-F81C-50C52ABFB0B7}"/>
              </a:ext>
            </a:extLst>
          </p:cNvPr>
          <p:cNvSpPr txBox="1"/>
          <p:nvPr/>
        </p:nvSpPr>
        <p:spPr>
          <a:xfrm>
            <a:off x="449989" y="4978096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B15FC4F-CE30-1DC0-6195-E9F3119CE31E}"/>
              </a:ext>
            </a:extLst>
          </p:cNvPr>
          <p:cNvSpPr txBox="1"/>
          <p:nvPr/>
        </p:nvSpPr>
        <p:spPr>
          <a:xfrm>
            <a:off x="449989" y="5453584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6197F17-C07B-BDCF-8094-84C19A59EE8D}"/>
              </a:ext>
            </a:extLst>
          </p:cNvPr>
          <p:cNvSpPr txBox="1"/>
          <p:nvPr/>
        </p:nvSpPr>
        <p:spPr>
          <a:xfrm>
            <a:off x="449989" y="5923952"/>
            <a:ext cx="605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E067DA0-B219-6B60-20B9-CF772A848FB8}"/>
              </a:ext>
            </a:extLst>
          </p:cNvPr>
          <p:cNvSpPr txBox="1"/>
          <p:nvPr/>
        </p:nvSpPr>
        <p:spPr>
          <a:xfrm>
            <a:off x="449989" y="6384243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的度数是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01" name="yt_shape_15601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用整体的思想求角</a:t>
            </a:r>
          </a:p>
        </p:txBody>
      </p:sp>
      <p:sp>
        <p:nvSpPr>
          <p:cNvPr id="15602" name="yt_shape_15602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b05f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603" name="yt_image_1560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511364"/>
            <a:ext cx="1644607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4295159">
            <a:extLst>
              <a:ext uri="{FF2B5EF4-FFF2-40B4-BE49-F238E27FC236}">
                <a16:creationId xmlns:a16="http://schemas.microsoft.com/office/drawing/2014/main" id="{6F09D812-5EA7-2FE0-2B89-702AEDDDBA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6" name="yt_shape_15605"/>
          <p:cNvSpPr txBox="1"/>
          <p:nvPr/>
        </p:nvSpPr>
        <p:spPr>
          <a:xfrm>
            <a:off x="540119" y="2429506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4db45"/>
              </a:rPr>
              <a:t>）＝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2F729D-4A9A-91CC-76E0-287B44C3F284}"/>
              </a:ext>
            </a:extLst>
          </p:cNvPr>
          <p:cNvSpPr txBox="1"/>
          <p:nvPr/>
        </p:nvSpPr>
        <p:spPr>
          <a:xfrm>
            <a:off x="450108" y="2382700"/>
            <a:ext cx="4963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63F940B-ADB5-94AB-2F42-DB85EFF732F8}"/>
              </a:ext>
            </a:extLst>
          </p:cNvPr>
          <p:cNvSpPr txBox="1"/>
          <p:nvPr/>
        </p:nvSpPr>
        <p:spPr>
          <a:xfrm>
            <a:off x="450108" y="2858188"/>
            <a:ext cx="4404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D535C09-D6BE-FEEB-52D5-653BC5D12857}"/>
              </a:ext>
            </a:extLst>
          </p:cNvPr>
          <p:cNvSpPr txBox="1"/>
          <p:nvPr/>
        </p:nvSpPr>
        <p:spPr>
          <a:xfrm>
            <a:off x="450108" y="3333676"/>
            <a:ext cx="6793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0805FC3-3AAC-B131-AA26-397421AF7139}"/>
              </a:ext>
            </a:extLst>
          </p:cNvPr>
          <p:cNvSpPr txBox="1"/>
          <p:nvPr/>
        </p:nvSpPr>
        <p:spPr>
          <a:xfrm>
            <a:off x="450108" y="3809164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4A510FD-2F7B-08F0-EAA6-EA2C6BA0FBC8}"/>
              </a:ext>
            </a:extLst>
          </p:cNvPr>
          <p:cNvSpPr txBox="1"/>
          <p:nvPr/>
        </p:nvSpPr>
        <p:spPr>
          <a:xfrm>
            <a:off x="450108" y="4284652"/>
            <a:ext cx="231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C29E17B-63ED-C28F-DCFB-5C0B4ADB6AFF}"/>
              </a:ext>
            </a:extLst>
          </p:cNvPr>
          <p:cNvSpPr txBox="1"/>
          <p:nvPr/>
        </p:nvSpPr>
        <p:spPr>
          <a:xfrm>
            <a:off x="450108" y="4760140"/>
            <a:ext cx="112702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4db45"/>
              </a:rPr>
              <a:t>）＝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DE4F15D-F8B4-8D49-65ED-7DB6AB10D70B}"/>
              </a:ext>
            </a:extLst>
          </p:cNvPr>
          <p:cNvSpPr txBox="1"/>
          <p:nvPr/>
        </p:nvSpPr>
        <p:spPr>
          <a:xfrm>
            <a:off x="450108" y="523562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06" name="yt_shape_15606"/>
          <p:cNvSpPr txBox="1"/>
          <p:nvPr/>
        </p:nvSpPr>
        <p:spPr>
          <a:xfrm>
            <a:off x="540119" y="900000"/>
            <a:ext cx="10905011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内部的两条射线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d319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5609" name="yt_image_15609" title="H_119.2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9659" y="2712274"/>
            <a:ext cx="2094401" cy="1784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E49871-4546-DD88-D403-8E854926D152}"/>
              </a:ext>
            </a:extLst>
          </p:cNvPr>
          <p:cNvSpPr txBox="1"/>
          <p:nvPr/>
        </p:nvSpPr>
        <p:spPr>
          <a:xfrm>
            <a:off x="450108" y="2279658"/>
            <a:ext cx="4655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6849D2-3417-677E-020B-9E41072C3319}"/>
              </a:ext>
            </a:extLst>
          </p:cNvPr>
          <p:cNvSpPr txBox="1"/>
          <p:nvPr/>
        </p:nvSpPr>
        <p:spPr>
          <a:xfrm>
            <a:off x="497733" y="2755146"/>
            <a:ext cx="259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1B2F64-7081-FE2D-07B3-7FECFC9DD25F}"/>
              </a:ext>
            </a:extLst>
          </p:cNvPr>
          <p:cNvSpPr txBox="1"/>
          <p:nvPr/>
        </p:nvSpPr>
        <p:spPr>
          <a:xfrm>
            <a:off x="450108" y="3230634"/>
            <a:ext cx="362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DD51FB-2D52-5D0B-20D4-E31C9AC8457C}"/>
              </a:ext>
            </a:extLst>
          </p:cNvPr>
          <p:cNvSpPr txBox="1"/>
          <p:nvPr/>
        </p:nvSpPr>
        <p:spPr>
          <a:xfrm>
            <a:off x="450108" y="3706122"/>
            <a:ext cx="2902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4D7258E-4C63-D803-091B-6A3B5EA73FFE}"/>
              </a:ext>
            </a:extLst>
          </p:cNvPr>
          <p:cNvSpPr txBox="1"/>
          <p:nvPr/>
        </p:nvSpPr>
        <p:spPr>
          <a:xfrm>
            <a:off x="450108" y="4181610"/>
            <a:ext cx="529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DE143C-384C-0BB7-8C10-D8485B6CFA5A}"/>
              </a:ext>
            </a:extLst>
          </p:cNvPr>
          <p:cNvSpPr txBox="1"/>
          <p:nvPr/>
        </p:nvSpPr>
        <p:spPr>
          <a:xfrm>
            <a:off x="450108" y="4657098"/>
            <a:ext cx="7063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3BB06FE-701E-ECF2-5F1F-5AE758F0CFEC}"/>
              </a:ext>
            </a:extLst>
          </p:cNvPr>
          <p:cNvSpPr txBox="1"/>
          <p:nvPr/>
        </p:nvSpPr>
        <p:spPr>
          <a:xfrm>
            <a:off x="450108" y="5132586"/>
            <a:ext cx="7334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DE4259-42F3-E1B5-9064-736F392B766C}"/>
              </a:ext>
            </a:extLst>
          </p:cNvPr>
          <p:cNvSpPr txBox="1"/>
          <p:nvPr/>
        </p:nvSpPr>
        <p:spPr>
          <a:xfrm>
            <a:off x="450108" y="5608074"/>
            <a:ext cx="74540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11" name="yt_shape_15611"/>
          <p:cNvSpPr txBox="1"/>
          <p:nvPr/>
        </p:nvSpPr>
        <p:spPr>
          <a:xfrm>
            <a:off x="540000" y="900000"/>
            <a:ext cx="1085553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613" name="yt_image_15613" title="H_119.2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1864" y="3809010"/>
            <a:ext cx="2101053" cy="178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9BF88A-326A-8BB8-C179-E3EFAF0D544F}"/>
              </a:ext>
            </a:extLst>
          </p:cNvPr>
          <p:cNvSpPr txBox="1"/>
          <p:nvPr/>
        </p:nvSpPr>
        <p:spPr>
          <a:xfrm>
            <a:off x="449989" y="1328682"/>
            <a:ext cx="5763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0DF6A8-FE20-2BC7-EB29-BE3AA68DF19D}"/>
              </a:ext>
            </a:extLst>
          </p:cNvPr>
          <p:cNvSpPr txBox="1"/>
          <p:nvPr/>
        </p:nvSpPr>
        <p:spPr>
          <a:xfrm>
            <a:off x="449989" y="1804170"/>
            <a:ext cx="707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47B3C4-8156-ED81-C1ED-DA18C1212A95}"/>
              </a:ext>
            </a:extLst>
          </p:cNvPr>
          <p:cNvSpPr txBox="1"/>
          <p:nvPr/>
        </p:nvSpPr>
        <p:spPr>
          <a:xfrm>
            <a:off x="449989" y="2279658"/>
            <a:ext cx="9332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CF9216-9A15-88D6-DCFE-728CD3A8AEBC}"/>
              </a:ext>
            </a:extLst>
          </p:cNvPr>
          <p:cNvSpPr txBox="1"/>
          <p:nvPr/>
        </p:nvSpPr>
        <p:spPr>
          <a:xfrm>
            <a:off x="449989" y="2755146"/>
            <a:ext cx="9916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15" name="yt_shape_15615"/>
          <p:cNvSpPr txBox="1"/>
          <p:nvPr/>
        </p:nvSpPr>
        <p:spPr>
          <a:xfrm>
            <a:off x="540000" y="900000"/>
            <a:ext cx="479939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运用分类讨论的思想求角</a:t>
            </a:r>
          </a:p>
        </p:txBody>
      </p:sp>
      <p:sp>
        <p:nvSpPr>
          <p:cNvPr id="15616" name="yt_shape_15616"/>
          <p:cNvSpPr txBox="1"/>
          <p:nvPr/>
        </p:nvSpPr>
        <p:spPr>
          <a:xfrm>
            <a:off x="540000" y="1399565"/>
            <a:ext cx="79589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15617" name="yt_shape_15617"/>
          <p:cNvSpPr txBox="1"/>
          <p:nvPr/>
        </p:nvSpPr>
        <p:spPr>
          <a:xfrm>
            <a:off x="540000" y="1878868"/>
            <a:ext cx="46374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5618"/>
          <p:cNvSpPr txBox="1"/>
          <p:nvPr/>
        </p:nvSpPr>
        <p:spPr>
          <a:xfrm>
            <a:off x="540000" y="2510535"/>
            <a:ext cx="734976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5619" name="yt_image_156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332659"/>
            <a:ext cx="2459655" cy="1403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2174295237">
            <a:extLst>
              <a:ext uri="{FF2B5EF4-FFF2-40B4-BE49-F238E27FC236}">
                <a16:creationId xmlns:a16="http://schemas.microsoft.com/office/drawing/2014/main" id="{BE0EEA23-8F26-68A2-C075-A004227AD3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EE8CF4A-F972-7B71-F5FF-5DA1E9871771}"/>
              </a:ext>
            </a:extLst>
          </p:cNvPr>
          <p:cNvSpPr txBox="1"/>
          <p:nvPr/>
        </p:nvSpPr>
        <p:spPr>
          <a:xfrm>
            <a:off x="449989" y="2463729"/>
            <a:ext cx="4425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2C195A-5F8B-344F-03ED-20A7F4200FDD}"/>
              </a:ext>
            </a:extLst>
          </p:cNvPr>
          <p:cNvSpPr txBox="1"/>
          <p:nvPr/>
        </p:nvSpPr>
        <p:spPr>
          <a:xfrm>
            <a:off x="449989" y="2939217"/>
            <a:ext cx="6958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B1B37C-FED2-D12C-AD70-875B492FBF7E}"/>
              </a:ext>
            </a:extLst>
          </p:cNvPr>
          <p:cNvSpPr txBox="1"/>
          <p:nvPr/>
        </p:nvSpPr>
        <p:spPr>
          <a:xfrm>
            <a:off x="449989" y="3414705"/>
            <a:ext cx="7458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21" name="yt_shape_15621"/>
          <p:cNvSpPr txBox="1"/>
          <p:nvPr/>
        </p:nvSpPr>
        <p:spPr>
          <a:xfrm>
            <a:off x="540000" y="900000"/>
            <a:ext cx="828592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当射线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内部时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①.</a:t>
            </a:r>
          </a:p>
        </p:txBody>
      </p:sp>
      <p:pic>
        <p:nvPicPr>
          <p:cNvPr id="15623" name="yt_image_15623" title="H_98.9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50995" y="1531667"/>
            <a:ext cx="2201004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626" name="yt_shape_15626"/>
          <p:cNvSpPr txBox="1"/>
          <p:nvPr/>
        </p:nvSpPr>
        <p:spPr>
          <a:xfrm>
            <a:off x="540000" y="1361558"/>
            <a:ext cx="2147254" cy="136877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00" b="0" i="0" u="none" spc="-760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en-US" altLang="zh-CN" sz="7600" b="0" i="0" u="none" spc="14844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</a:p>
        </p:txBody>
      </p:sp>
      <p:pic>
        <p:nvPicPr>
          <p:cNvPr id="15625" name="yt_image_15625" title="H_119.6051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6019" y="3105445"/>
            <a:ext cx="2125980" cy="151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032CEB-FA49-CEA6-3EE7-4752F8D6D533}"/>
              </a:ext>
            </a:extLst>
          </p:cNvPr>
          <p:cNvSpPr txBox="1"/>
          <p:nvPr/>
        </p:nvSpPr>
        <p:spPr>
          <a:xfrm>
            <a:off x="449989" y="1328682"/>
            <a:ext cx="66539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当射线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内部时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5628"/>
          <p:cNvSpPr txBox="1"/>
          <p:nvPr/>
        </p:nvSpPr>
        <p:spPr>
          <a:xfrm>
            <a:off x="540000" y="1846665"/>
            <a:ext cx="776013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当射线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外部时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②.</a:t>
            </a:r>
          </a:p>
        </p:txBody>
      </p:sp>
      <p:sp>
        <p:nvSpPr>
          <p:cNvPr id="8" name="yt_shape_15630"/>
          <p:cNvSpPr txBox="1"/>
          <p:nvPr/>
        </p:nvSpPr>
        <p:spPr>
          <a:xfrm>
            <a:off x="540000" y="6027999"/>
            <a:ext cx="1645066" cy="136877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00" b="0" i="0" u="none" spc="-760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en-US" altLang="zh-CN" sz="7600" b="0" i="0" u="none" spc="10928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</a:p>
        </p:txBody>
      </p:sp>
      <p:pic>
        <p:nvPicPr>
          <p:cNvPr id="9" name="yt_image_15629" title="H_119.6051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37109" y="4942051"/>
            <a:ext cx="1628775" cy="151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284F80B-7E90-DFE7-0212-EF628167FDAE}"/>
              </a:ext>
            </a:extLst>
          </p:cNvPr>
          <p:cNvSpPr txBox="1"/>
          <p:nvPr/>
        </p:nvSpPr>
        <p:spPr>
          <a:xfrm>
            <a:off x="449989" y="1799859"/>
            <a:ext cx="595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A314FFD-D6D6-805C-592D-9A538FD60DEA}"/>
              </a:ext>
            </a:extLst>
          </p:cNvPr>
          <p:cNvSpPr txBox="1"/>
          <p:nvPr/>
        </p:nvSpPr>
        <p:spPr>
          <a:xfrm>
            <a:off x="449989" y="2275347"/>
            <a:ext cx="458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587FCB4-8249-6728-379F-224862EBD3CA}"/>
              </a:ext>
            </a:extLst>
          </p:cNvPr>
          <p:cNvSpPr txBox="1"/>
          <p:nvPr/>
        </p:nvSpPr>
        <p:spPr>
          <a:xfrm>
            <a:off x="449989" y="2750835"/>
            <a:ext cx="291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F7F9CE1-F90D-ECB6-E811-D3069478A71A}"/>
              </a:ext>
            </a:extLst>
          </p:cNvPr>
          <p:cNvSpPr txBox="1"/>
          <p:nvPr/>
        </p:nvSpPr>
        <p:spPr>
          <a:xfrm>
            <a:off x="449989" y="3226323"/>
            <a:ext cx="7865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F5E9E62-FEF6-51AB-FE15-329275BD6D3D}"/>
              </a:ext>
            </a:extLst>
          </p:cNvPr>
          <p:cNvSpPr txBox="1"/>
          <p:nvPr/>
        </p:nvSpPr>
        <p:spPr>
          <a:xfrm>
            <a:off x="449989" y="3701811"/>
            <a:ext cx="5282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当射线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外部时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5632"/>
          <p:cNvSpPr txBox="1"/>
          <p:nvPr/>
        </p:nvSpPr>
        <p:spPr>
          <a:xfrm>
            <a:off x="540000" y="4204858"/>
            <a:ext cx="760624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18ED5C4-7241-063A-FDD1-3105B4A6999F}"/>
              </a:ext>
            </a:extLst>
          </p:cNvPr>
          <p:cNvSpPr txBox="1"/>
          <p:nvPr/>
        </p:nvSpPr>
        <p:spPr>
          <a:xfrm>
            <a:off x="449989" y="4158052"/>
            <a:ext cx="709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13FB59D-89AA-4037-B193-C281676BE3B1}"/>
              </a:ext>
            </a:extLst>
          </p:cNvPr>
          <p:cNvSpPr txBox="1"/>
          <p:nvPr/>
        </p:nvSpPr>
        <p:spPr>
          <a:xfrm>
            <a:off x="449989" y="4633540"/>
            <a:ext cx="5772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4EC0C18-42EF-A43A-B10E-88FB444C0070}"/>
              </a:ext>
            </a:extLst>
          </p:cNvPr>
          <p:cNvSpPr txBox="1"/>
          <p:nvPr/>
        </p:nvSpPr>
        <p:spPr>
          <a:xfrm>
            <a:off x="449989" y="5109028"/>
            <a:ext cx="7712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2BE5DF1-3534-365E-676A-8126177F6C3D}"/>
              </a:ext>
            </a:extLst>
          </p:cNvPr>
          <p:cNvSpPr txBox="1"/>
          <p:nvPr/>
        </p:nvSpPr>
        <p:spPr>
          <a:xfrm>
            <a:off x="449989" y="5584516"/>
            <a:ext cx="5050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33" name="yt_shape_15633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角的动态问题</a:t>
            </a:r>
          </a:p>
        </p:txBody>
      </p:sp>
      <p:sp>
        <p:nvSpPr>
          <p:cNvPr id="15634" name="yt_shape_15634"/>
          <p:cNvSpPr txBox="1"/>
          <p:nvPr/>
        </p:nvSpPr>
        <p:spPr>
          <a:xfrm>
            <a:off x="540000" y="1399565"/>
            <a:ext cx="30264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用数形结合思想求角</a:t>
            </a:r>
          </a:p>
        </p:txBody>
      </p:sp>
      <p:sp>
        <p:nvSpPr>
          <p:cNvPr id="15635" name="yt_shape_15635"/>
          <p:cNvSpPr txBox="1"/>
          <p:nvPr/>
        </p:nvSpPr>
        <p:spPr>
          <a:xfrm>
            <a:off x="540119" y="18788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f892"/>
              </a:rPr>
              <a:t>将一个直角三角板的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直角顶点放在点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636" name="yt_shape_15636"/>
          <p:cNvSpPr txBox="1"/>
          <p:nvPr/>
        </p:nvSpPr>
        <p:spPr>
          <a:xfrm>
            <a:off x="540119" y="283830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将三角板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MOC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5637" name="yt_image_1563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4483" y="3781838"/>
            <a:ext cx="1943033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4295316">
            <a:extLst>
              <a:ext uri="{FF2B5EF4-FFF2-40B4-BE49-F238E27FC236}">
                <a16:creationId xmlns:a16="http://schemas.microsoft.com/office/drawing/2014/main" id="{F68EF305-7C3C-4DE3-E2E2-3B3BF97B54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7BAC61-93BC-B4A9-B9E7-C7463B8E192F}"/>
              </a:ext>
            </a:extLst>
          </p:cNvPr>
          <p:cNvSpPr txBox="1"/>
          <p:nvPr/>
        </p:nvSpPr>
        <p:spPr>
          <a:xfrm>
            <a:off x="10557631" y="277464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2256</Words>
  <Application>Microsoft Office PowerPoint</Application>
  <PresentationFormat>宽屏</PresentationFormat>
  <Paragraphs>171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9" baseType="lpstr">
      <vt:lpstr>,isEnd</vt:lpstr>
      <vt:lpstr>_⨹_1_3c15c</vt:lpstr>
      <vt:lpstr>_⨹_1_4b05f</vt:lpstr>
      <vt:lpstr>_⨹_1_74021</vt:lpstr>
      <vt:lpstr>_⨹_1_cc703</vt:lpstr>
      <vt:lpstr>_⨹_1_dd319</vt:lpstr>
      <vt:lpstr>_⨹_1_fca35</vt:lpstr>
      <vt:lpstr>_⨹_1_fd10f</vt:lpstr>
      <vt:lpstr>_⨹_11_36d21,isEnd</vt:lpstr>
      <vt:lpstr>_⨹_2_4db45</vt:lpstr>
      <vt:lpstr>_⨹_2_ea67c</vt:lpstr>
      <vt:lpstr>_⨹_9_df892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8</cp:revision>
  <dcterms:created xsi:type="dcterms:W3CDTF">2024-07-28T13:31:34Z</dcterms:created>
  <dcterms:modified xsi:type="dcterms:W3CDTF">2024-07-29T03:09:08Z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