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9" r:id="rId3"/>
    <p:sldId id="388" r:id="rId4"/>
    <p:sldId id="387" r:id="rId5"/>
    <p:sldId id="386" r:id="rId6"/>
    <p:sldId id="385" r:id="rId7"/>
    <p:sldId id="384" r:id="rId8"/>
    <p:sldId id="382" r:id="rId9"/>
    <p:sldId id="381" r:id="rId10"/>
    <p:sldId id="380" r:id="rId11"/>
    <p:sldId id="379" r:id="rId12"/>
    <p:sldId id="378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2767012"/>
            <a:ext cx="10134600" cy="132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20976C-4894-7684-382B-E920A520D7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254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4FC7CA-D4CC-0276-BDE4-CCA8BCFB7EB5}"/>
              </a:ext>
            </a:extLst>
          </p:cNvPr>
          <p:cNvSpPr/>
          <p:nvPr/>
        </p:nvSpPr>
        <p:spPr bwMode="auto">
          <a:xfrm>
            <a:off x="6300626" y="1980163"/>
            <a:ext cx="294657" cy="366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3A941F-0C18-1A5A-9C3C-4EBFBF59DBCF}"/>
              </a:ext>
            </a:extLst>
          </p:cNvPr>
          <p:cNvSpPr/>
          <p:nvPr/>
        </p:nvSpPr>
        <p:spPr bwMode="auto">
          <a:xfrm>
            <a:off x="6407774" y="2780929"/>
            <a:ext cx="112838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E84ACF-E213-2058-7BD6-16F22B8BCFF1}"/>
              </a:ext>
            </a:extLst>
          </p:cNvPr>
          <p:cNvSpPr/>
          <p:nvPr/>
        </p:nvSpPr>
        <p:spPr bwMode="auto">
          <a:xfrm>
            <a:off x="5273791" y="4713204"/>
            <a:ext cx="196438" cy="366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33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640F4D-888D-38DF-E25C-7B3436A387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3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99C6F8-779D-7B52-D88A-AC4CD08F4F68}"/>
              </a:ext>
            </a:extLst>
          </p:cNvPr>
          <p:cNvSpPr/>
          <p:nvPr/>
        </p:nvSpPr>
        <p:spPr bwMode="auto">
          <a:xfrm>
            <a:off x="9081904" y="2127670"/>
            <a:ext cx="314284" cy="401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61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C7F3EE-9C06-92CF-8240-C9BCCA0C27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031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655AED-F723-0BB2-E636-47EBEA4DE9EA}"/>
              </a:ext>
            </a:extLst>
          </p:cNvPr>
          <p:cNvSpPr/>
          <p:nvPr/>
        </p:nvSpPr>
        <p:spPr bwMode="auto">
          <a:xfrm>
            <a:off x="5183494" y="6069490"/>
            <a:ext cx="299918" cy="370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34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907F3C-EA91-E402-9337-9D42DF1C86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1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5040AD-DAA8-C57C-742E-478F9B9BD71B}"/>
              </a:ext>
            </a:extLst>
          </p:cNvPr>
          <p:cNvSpPr/>
          <p:nvPr/>
        </p:nvSpPr>
        <p:spPr bwMode="auto">
          <a:xfrm>
            <a:off x="9215238" y="4029059"/>
            <a:ext cx="333333" cy="400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96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72AFA5-8E3F-A691-FFFE-6ACA583030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1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D40C1D-836F-F05D-99C4-D3DD762B1454}"/>
              </a:ext>
            </a:extLst>
          </p:cNvPr>
          <p:cNvSpPr/>
          <p:nvPr/>
        </p:nvSpPr>
        <p:spPr bwMode="auto">
          <a:xfrm>
            <a:off x="1567619" y="3763382"/>
            <a:ext cx="3736293" cy="438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14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CE91A-3DBF-1AC2-1850-3B4217D6B7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33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E13A6D-EF0A-15F7-F5D3-3771DCD32621}"/>
              </a:ext>
            </a:extLst>
          </p:cNvPr>
          <p:cNvSpPr/>
          <p:nvPr/>
        </p:nvSpPr>
        <p:spPr bwMode="auto">
          <a:xfrm>
            <a:off x="681904" y="2587364"/>
            <a:ext cx="3685904" cy="430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2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A5D17-A0C0-9869-3901-1EFC8F7D42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4E4C69-A29F-1115-9AE3-81348B3108AA}"/>
              </a:ext>
            </a:extLst>
          </p:cNvPr>
          <p:cNvSpPr/>
          <p:nvPr/>
        </p:nvSpPr>
        <p:spPr bwMode="auto">
          <a:xfrm>
            <a:off x="681904" y="2030229"/>
            <a:ext cx="7502328" cy="438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74E4C69-A29F-1115-9AE3-81348B3108AA}"/>
              </a:ext>
            </a:extLst>
          </p:cNvPr>
          <p:cNvSpPr/>
          <p:nvPr/>
        </p:nvSpPr>
        <p:spPr bwMode="auto">
          <a:xfrm>
            <a:off x="681904" y="2852936"/>
            <a:ext cx="750232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74E4C69-A29F-1115-9AE3-81348B3108AA}"/>
              </a:ext>
            </a:extLst>
          </p:cNvPr>
          <p:cNvSpPr/>
          <p:nvPr/>
        </p:nvSpPr>
        <p:spPr bwMode="auto">
          <a:xfrm>
            <a:off x="839416" y="3644263"/>
            <a:ext cx="750232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964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2A9CDC-5B3E-BB0D-23C6-D1FBFD129C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5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7ADBCD-DFC5-7499-305C-BDB81E5A4CF5}"/>
              </a:ext>
            </a:extLst>
          </p:cNvPr>
          <p:cNvSpPr/>
          <p:nvPr/>
        </p:nvSpPr>
        <p:spPr bwMode="auto">
          <a:xfrm>
            <a:off x="681904" y="2564904"/>
            <a:ext cx="858244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87ADBCD-DFC5-7499-305C-BDB81E5A4CF5}"/>
              </a:ext>
            </a:extLst>
          </p:cNvPr>
          <p:cNvSpPr/>
          <p:nvPr/>
        </p:nvSpPr>
        <p:spPr bwMode="auto">
          <a:xfrm>
            <a:off x="911424" y="3994254"/>
            <a:ext cx="858244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87ADBCD-DFC5-7499-305C-BDB81E5A4CF5}"/>
              </a:ext>
            </a:extLst>
          </p:cNvPr>
          <p:cNvSpPr/>
          <p:nvPr/>
        </p:nvSpPr>
        <p:spPr bwMode="auto">
          <a:xfrm>
            <a:off x="839416" y="5305077"/>
            <a:ext cx="858244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9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72278-444D-6635-4458-335F4789FB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3556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5EE9B8-FFDD-3345-4C61-61B8390E3823}"/>
              </a:ext>
            </a:extLst>
          </p:cNvPr>
          <p:cNvSpPr/>
          <p:nvPr/>
        </p:nvSpPr>
        <p:spPr bwMode="auto">
          <a:xfrm>
            <a:off x="1375778" y="3645024"/>
            <a:ext cx="7699885" cy="86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A5EE9B8-FFDD-3345-4C61-61B8390E3823}"/>
              </a:ext>
            </a:extLst>
          </p:cNvPr>
          <p:cNvSpPr/>
          <p:nvPr/>
        </p:nvSpPr>
        <p:spPr bwMode="auto">
          <a:xfrm>
            <a:off x="1487488" y="4738463"/>
            <a:ext cx="7699885" cy="86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A5EE9B8-FFDD-3345-4C61-61B8390E3823}"/>
              </a:ext>
            </a:extLst>
          </p:cNvPr>
          <p:cNvSpPr/>
          <p:nvPr/>
        </p:nvSpPr>
        <p:spPr bwMode="auto">
          <a:xfrm>
            <a:off x="1487488" y="5717231"/>
            <a:ext cx="7699885" cy="86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46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585A67-FA87-DA9F-FD0B-7116637934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4FB56F-E466-CDA8-7EFA-B8542E3A2323}"/>
              </a:ext>
            </a:extLst>
          </p:cNvPr>
          <p:cNvSpPr/>
          <p:nvPr/>
        </p:nvSpPr>
        <p:spPr bwMode="auto">
          <a:xfrm>
            <a:off x="681904" y="2492896"/>
            <a:ext cx="750232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B74FB56F-E466-CDA8-7EFA-B8542E3A2323}"/>
              </a:ext>
            </a:extLst>
          </p:cNvPr>
          <p:cNvSpPr/>
          <p:nvPr/>
        </p:nvSpPr>
        <p:spPr bwMode="auto">
          <a:xfrm>
            <a:off x="1343472" y="3629320"/>
            <a:ext cx="8208912" cy="138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B74FB56F-E466-CDA8-7EFA-B8542E3A2323}"/>
              </a:ext>
            </a:extLst>
          </p:cNvPr>
          <p:cNvSpPr/>
          <p:nvPr/>
        </p:nvSpPr>
        <p:spPr bwMode="auto">
          <a:xfrm>
            <a:off x="1559496" y="5197727"/>
            <a:ext cx="8208912" cy="138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59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6" grpId="0" animBg="1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440522-A235-6B44-2A82-410DEF4990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4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E2EB66-5A6F-437F-FFEF-1DB959FB7A02}"/>
              </a:ext>
            </a:extLst>
          </p:cNvPr>
          <p:cNvSpPr/>
          <p:nvPr/>
        </p:nvSpPr>
        <p:spPr bwMode="auto">
          <a:xfrm>
            <a:off x="10310476" y="2021924"/>
            <a:ext cx="352380" cy="401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76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1E8897-9D01-A4C3-1FD7-932441DAF1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478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828AD2-49C1-229A-97AE-E560F5A779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669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A145A2-8AFD-5F03-AE47-5E1145D7776E}"/>
              </a:ext>
            </a:extLst>
          </p:cNvPr>
          <p:cNvSpPr/>
          <p:nvPr/>
        </p:nvSpPr>
        <p:spPr bwMode="auto">
          <a:xfrm>
            <a:off x="684137" y="1025393"/>
            <a:ext cx="9516319" cy="1265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BA085D7-448D-B455-9B3B-052E82FEBC8E}"/>
              </a:ext>
            </a:extLst>
          </p:cNvPr>
          <p:cNvSpPr/>
          <p:nvPr/>
        </p:nvSpPr>
        <p:spPr bwMode="auto">
          <a:xfrm>
            <a:off x="684137" y="2703246"/>
            <a:ext cx="4043711" cy="412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E3AD88E-128A-78D5-526A-4095D85269DC}"/>
              </a:ext>
            </a:extLst>
          </p:cNvPr>
          <p:cNvSpPr/>
          <p:nvPr/>
        </p:nvSpPr>
        <p:spPr bwMode="auto">
          <a:xfrm>
            <a:off x="684136" y="3546659"/>
            <a:ext cx="9516319" cy="1408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EFF666A-71BC-978E-C418-A7C55D5F11E2}"/>
              </a:ext>
            </a:extLst>
          </p:cNvPr>
          <p:cNvSpPr/>
          <p:nvPr/>
        </p:nvSpPr>
        <p:spPr bwMode="auto">
          <a:xfrm>
            <a:off x="684136" y="5215540"/>
            <a:ext cx="7140055" cy="60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EEC26A10-3AF8-6388-000F-B2CDC7A95794}"/>
              </a:ext>
            </a:extLst>
          </p:cNvPr>
          <p:cNvSpPr/>
          <p:nvPr/>
        </p:nvSpPr>
        <p:spPr bwMode="auto">
          <a:xfrm>
            <a:off x="684137" y="6076898"/>
            <a:ext cx="5195839" cy="520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51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8" grpId="0" animBg="1"/>
      <p:bldP spid="27" grpId="0" animBg="1"/>
      <p:bldP spid="3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86314C-ED1A-909F-65F0-84001E7DD2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848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34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0BAA7-8053-DF24-7EF8-ED98D1721E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4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C184E8-A4F2-C077-6176-2E9F08B5C690}"/>
              </a:ext>
            </a:extLst>
          </p:cNvPr>
          <p:cNvSpPr/>
          <p:nvPr/>
        </p:nvSpPr>
        <p:spPr bwMode="auto">
          <a:xfrm>
            <a:off x="681904" y="990172"/>
            <a:ext cx="9806584" cy="1316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BA98FEF-129F-62E3-EF4A-7C984844547D}"/>
              </a:ext>
            </a:extLst>
          </p:cNvPr>
          <p:cNvSpPr/>
          <p:nvPr/>
        </p:nvSpPr>
        <p:spPr bwMode="auto">
          <a:xfrm>
            <a:off x="681904" y="2755012"/>
            <a:ext cx="7214296" cy="591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D5D9667-BACC-125A-1A68-47B755633611}"/>
              </a:ext>
            </a:extLst>
          </p:cNvPr>
          <p:cNvSpPr/>
          <p:nvPr/>
        </p:nvSpPr>
        <p:spPr bwMode="auto">
          <a:xfrm>
            <a:off x="681904" y="3651742"/>
            <a:ext cx="6782248" cy="610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AD3C5E7-C08F-0F78-0E39-CDDF1F92595F}"/>
              </a:ext>
            </a:extLst>
          </p:cNvPr>
          <p:cNvSpPr/>
          <p:nvPr/>
        </p:nvSpPr>
        <p:spPr bwMode="auto">
          <a:xfrm>
            <a:off x="681904" y="4567550"/>
            <a:ext cx="8078392" cy="517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66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8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62E6D-E7A8-995D-3791-DEFD19734D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D073DC-C944-6928-A404-0F13FA1CFE09}"/>
              </a:ext>
            </a:extLst>
          </p:cNvPr>
          <p:cNvSpPr/>
          <p:nvPr/>
        </p:nvSpPr>
        <p:spPr bwMode="auto">
          <a:xfrm>
            <a:off x="1710476" y="3870081"/>
            <a:ext cx="5465644" cy="495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5DBDAF-8FE8-F41F-E3BB-E3A382CA3FB9}"/>
              </a:ext>
            </a:extLst>
          </p:cNvPr>
          <p:cNvSpPr/>
          <p:nvPr/>
        </p:nvSpPr>
        <p:spPr bwMode="auto">
          <a:xfrm>
            <a:off x="1720000" y="4795103"/>
            <a:ext cx="4952064" cy="578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11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341ECB-FB49-1762-F4EE-DC44A4C768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0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51376D-B843-929D-5D8C-CC87C6620D76}"/>
              </a:ext>
            </a:extLst>
          </p:cNvPr>
          <p:cNvSpPr/>
          <p:nvPr/>
        </p:nvSpPr>
        <p:spPr bwMode="auto">
          <a:xfrm>
            <a:off x="681904" y="1047146"/>
            <a:ext cx="4550000" cy="581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D2C98D-E187-5131-DF66-D5A9416DF811}"/>
              </a:ext>
            </a:extLst>
          </p:cNvPr>
          <p:cNvSpPr/>
          <p:nvPr/>
        </p:nvSpPr>
        <p:spPr bwMode="auto">
          <a:xfrm>
            <a:off x="681904" y="1942790"/>
            <a:ext cx="7862368" cy="622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70E9426-49AD-E17B-A8B5-97141DC15FB9}"/>
              </a:ext>
            </a:extLst>
          </p:cNvPr>
          <p:cNvSpPr/>
          <p:nvPr/>
        </p:nvSpPr>
        <p:spPr bwMode="auto">
          <a:xfrm>
            <a:off x="681904" y="2838435"/>
            <a:ext cx="3973936" cy="600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93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F25C5E-66FF-0948-E705-A8F554D509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7B5008-A841-DD68-1EB2-DB68C5C3F83D}"/>
              </a:ext>
            </a:extLst>
          </p:cNvPr>
          <p:cNvSpPr/>
          <p:nvPr/>
        </p:nvSpPr>
        <p:spPr bwMode="auto">
          <a:xfrm>
            <a:off x="681904" y="1133050"/>
            <a:ext cx="8870480" cy="567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6CB19E-FF44-6C85-6AAB-533B12646A90}"/>
              </a:ext>
            </a:extLst>
          </p:cNvPr>
          <p:cNvSpPr/>
          <p:nvPr/>
        </p:nvSpPr>
        <p:spPr bwMode="auto">
          <a:xfrm>
            <a:off x="681904" y="2029142"/>
            <a:ext cx="9086504" cy="607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6DC437C-AD2A-8F0B-98BC-312F08999417}"/>
              </a:ext>
            </a:extLst>
          </p:cNvPr>
          <p:cNvSpPr/>
          <p:nvPr/>
        </p:nvSpPr>
        <p:spPr bwMode="auto">
          <a:xfrm>
            <a:off x="681904" y="2925232"/>
            <a:ext cx="8870480" cy="57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990DB76-D5EB-BA6B-D30A-4D179C039D30}"/>
              </a:ext>
            </a:extLst>
          </p:cNvPr>
          <p:cNvSpPr/>
          <p:nvPr/>
        </p:nvSpPr>
        <p:spPr bwMode="auto">
          <a:xfrm>
            <a:off x="681904" y="3821324"/>
            <a:ext cx="9590560" cy="543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8B3A3DB-3BF8-535F-11CB-9F55316CC297}"/>
              </a:ext>
            </a:extLst>
          </p:cNvPr>
          <p:cNvSpPr/>
          <p:nvPr/>
        </p:nvSpPr>
        <p:spPr bwMode="auto">
          <a:xfrm>
            <a:off x="681904" y="4698349"/>
            <a:ext cx="4982048" cy="602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85D1C698-21C0-3A90-831A-EDFFB90FD935}"/>
              </a:ext>
            </a:extLst>
          </p:cNvPr>
          <p:cNvSpPr/>
          <p:nvPr/>
        </p:nvSpPr>
        <p:spPr bwMode="auto">
          <a:xfrm>
            <a:off x="681904" y="5594440"/>
            <a:ext cx="5486104" cy="498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7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7" grpId="0" animBg="1"/>
      <p:bldP spid="24" grpId="0" animBg="1"/>
      <p:bldP spid="32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08D4D8-3CC8-BE4C-FB08-37C3E9CEEA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8137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918303-45D9-C130-D42C-8ADAA88650CC}"/>
              </a:ext>
            </a:extLst>
          </p:cNvPr>
          <p:cNvSpPr/>
          <p:nvPr/>
        </p:nvSpPr>
        <p:spPr bwMode="auto">
          <a:xfrm>
            <a:off x="7651792" y="2379467"/>
            <a:ext cx="275617" cy="296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19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55D5A6-B7D7-5AD6-7C1A-7C995F4D5B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2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F4159A-21AD-2F3F-99AA-5ACB80A9F0E6}"/>
              </a:ext>
            </a:extLst>
          </p:cNvPr>
          <p:cNvSpPr/>
          <p:nvPr/>
        </p:nvSpPr>
        <p:spPr bwMode="auto">
          <a:xfrm>
            <a:off x="10291428" y="2113719"/>
            <a:ext cx="380952" cy="409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37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965F05-B37C-0A26-A58E-260A777B4B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FCD516-15F2-73FA-F7B6-E2D772BE39B3}"/>
              </a:ext>
            </a:extLst>
          </p:cNvPr>
          <p:cNvSpPr/>
          <p:nvPr/>
        </p:nvSpPr>
        <p:spPr bwMode="auto">
          <a:xfrm>
            <a:off x="10300952" y="2057175"/>
            <a:ext cx="390476" cy="400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77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8CCCF6-DD02-BE3E-479B-13B5DC9FD0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621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CB6CF3-AB59-3482-C717-647A440DF3F8}"/>
              </a:ext>
            </a:extLst>
          </p:cNvPr>
          <p:cNvSpPr/>
          <p:nvPr/>
        </p:nvSpPr>
        <p:spPr bwMode="auto">
          <a:xfrm>
            <a:off x="9991997" y="2045885"/>
            <a:ext cx="378260" cy="387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772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C3AA89-04A1-E763-4C29-526B3E16C5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5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49CE4F-611B-0B71-0F6F-EB0B02322CA4}"/>
              </a:ext>
            </a:extLst>
          </p:cNvPr>
          <p:cNvSpPr/>
          <p:nvPr/>
        </p:nvSpPr>
        <p:spPr bwMode="auto">
          <a:xfrm>
            <a:off x="10262857" y="3039810"/>
            <a:ext cx="438095" cy="400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04D5854-E4A8-19A8-A567-87B05CC6E2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664" y="4950894"/>
            <a:ext cx="10800000" cy="78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177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E285BE-B725-ED88-39FF-0ACA542103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A1DBF6-64FD-CBFB-5D30-51756C8B5AE0}"/>
              </a:ext>
            </a:extLst>
          </p:cNvPr>
          <p:cNvSpPr/>
          <p:nvPr/>
        </p:nvSpPr>
        <p:spPr bwMode="auto">
          <a:xfrm>
            <a:off x="10348571" y="3785235"/>
            <a:ext cx="352380" cy="400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8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B14926-14F8-549D-EC8B-5AF1853084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5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0CB5EB-2EEA-C7D2-97B4-62CC1ED88A11}"/>
              </a:ext>
            </a:extLst>
          </p:cNvPr>
          <p:cNvSpPr/>
          <p:nvPr/>
        </p:nvSpPr>
        <p:spPr bwMode="auto">
          <a:xfrm>
            <a:off x="10339047" y="2163317"/>
            <a:ext cx="380952" cy="400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1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36</cp:revision>
  <dcterms:created xsi:type="dcterms:W3CDTF">2015-09-16T06:52:26Z</dcterms:created>
  <dcterms:modified xsi:type="dcterms:W3CDTF">2024-07-29T05:47:57Z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