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2" r:id="rId6"/>
    <p:sldId id="374" r:id="rId7"/>
    <p:sldId id="375" r:id="rId8"/>
    <p:sldId id="377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3" name="yt_shape_13473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单项式中的易混易错概念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74" name="yt_shape_13474"/>
              <p:cNvSpPr txBox="1"/>
              <p:nvPr/>
            </p:nvSpPr>
            <p:spPr>
              <a:xfrm>
                <a:off x="540119" y="1399565"/>
                <a:ext cx="11492915" cy="11901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832ec"/>
                  </a:rPr>
                  <a:t>其中单项式有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474" name="yt_shape_13474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190134"/>
              </a:xfrm>
              <a:prstGeom prst="rect">
                <a:avLst/>
              </a:prstGeom>
              <a:blipFill>
                <a:blip r:embed="rId2"/>
                <a:stretch>
                  <a:fillRect l="-1645" b="-148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76" name="yt_table_1347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113378"/>
              </p:ext>
            </p:extLst>
          </p:nvPr>
        </p:nvGraphicFramePr>
        <p:xfrm>
          <a:off x="540056" y="264048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1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1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1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2"/>
                  </a:ext>
                </a:extLst>
              </a:tr>
            </a:tbl>
          </a:graphicData>
        </a:graphic>
      </p:graphicFrame>
      <p:sp>
        <p:nvSpPr>
          <p:cNvPr id="13478" name="yt_shape_13478"/>
          <p:cNvSpPr txBox="1"/>
          <p:nvPr/>
        </p:nvSpPr>
        <p:spPr>
          <a:xfrm>
            <a:off x="540000" y="3166658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79" name="yt_table_13479" title="H_171.8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2427579"/>
                  </p:ext>
                </p:extLst>
              </p:nvPr>
            </p:nvGraphicFramePr>
            <p:xfrm>
              <a:off x="540056" y="3645961"/>
              <a:ext cx="6818313" cy="2182433"/>
            </p:xfrm>
            <a:graphic>
              <a:graphicData uri="http://schemas.openxmlformats.org/drawingml/2006/table">
                <a:tbl>
                  <a:tblPr/>
                  <a:tblGrid>
                    <a:gridCol w="6818313">
                      <a:extLst>
                        <a:ext uri="{9D8B030D-6E8A-4147-A177-3AD203B41FA5}">
                          <a16:colId xmlns:a16="http://schemas.microsoft.com/office/drawing/2014/main" val="108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479" name="yt_table_13479" descr="{&quot;rangeId&quot;:3,&quot;type&quot;:&quot;Option&quot;}" title="H_171.8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2427579"/>
                  </p:ext>
                </p:extLst>
              </p:nvPr>
            </p:nvGraphicFramePr>
            <p:xfrm>
              <a:off x="540056" y="3645961"/>
              <a:ext cx="6818313" cy="2182433"/>
            </p:xfrm>
            <a:graphic>
              <a:graphicData uri="http://schemas.openxmlformats.org/drawingml/2006/table">
                <a:tbl>
                  <a:tblPr/>
                  <a:tblGrid>
                    <a:gridCol w="6818313">
                      <a:extLst>
                        <a:ext uri="{9D8B030D-6E8A-4147-A177-3AD203B41FA5}">
                          <a16:colId xmlns:a16="http://schemas.microsoft.com/office/drawing/2014/main" val="10816"/>
                        </a:ext>
                      </a:extLst>
                    </a:gridCol>
                  </a:tblGrid>
                  <a:tr h="6992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269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5"/>
                      </a:ext>
                    </a:extLst>
                  </a:tr>
                  <a:tr h="6344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4519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74007274">
            <a:extLst>
              <a:ext uri="{FF2B5EF4-FFF2-40B4-BE49-F238E27FC236}">
                <a16:creationId xmlns:a16="http://schemas.microsoft.com/office/drawing/2014/main" id="{FCFF2D3D-900E-048C-1276-F4F7412079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AC3870-F1C7-7DCD-D343-C4677657CE54}"/>
              </a:ext>
            </a:extLst>
          </p:cNvPr>
          <p:cNvSpPr txBox="1"/>
          <p:nvPr/>
        </p:nvSpPr>
        <p:spPr>
          <a:xfrm>
            <a:off x="1059708" y="21070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A108E3-2004-6CF9-9292-33B23198647C}"/>
              </a:ext>
            </a:extLst>
          </p:cNvPr>
          <p:cNvSpPr txBox="1"/>
          <p:nvPr/>
        </p:nvSpPr>
        <p:spPr>
          <a:xfrm>
            <a:off x="3878989" y="31198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0" name="yt_shape_13480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多项式中易错问题</a:t>
            </a:r>
          </a:p>
        </p:txBody>
      </p:sp>
      <p:sp>
        <p:nvSpPr>
          <p:cNvPr id="13481" name="yt_shape_13481"/>
          <p:cNvSpPr txBox="1"/>
          <p:nvPr/>
        </p:nvSpPr>
        <p:spPr>
          <a:xfrm>
            <a:off x="540000" y="1399565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82" name="yt_table_13482" title="H_147.44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4776118"/>
                  </p:ext>
                </p:extLst>
              </p:nvPr>
            </p:nvGraphicFramePr>
            <p:xfrm>
              <a:off x="540056" y="1878868"/>
              <a:ext cx="5397500" cy="2062607"/>
            </p:xfrm>
            <a:graphic>
              <a:graphicData uri="http://schemas.openxmlformats.org/drawingml/2006/table">
                <a:tbl>
                  <a:tblPr/>
                  <a:tblGrid>
                    <a:gridCol w="5397500">
                      <a:extLst>
                        <a:ext uri="{9D8B030D-6E8A-4147-A177-3AD203B41FA5}">
                          <a16:colId xmlns:a16="http://schemas.microsoft.com/office/drawing/2014/main" val="108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是整式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2π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是三次二项式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0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482" name="yt_table_13482" descr="{&quot;rangeId&quot;:5,&quot;type&quot;:&quot;Option&quot;}" title="H_147.44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4776118"/>
                  </p:ext>
                </p:extLst>
              </p:nvPr>
            </p:nvGraphicFramePr>
            <p:xfrm>
              <a:off x="540056" y="1878868"/>
              <a:ext cx="5397500" cy="1872553"/>
            </p:xfrm>
            <a:graphic>
              <a:graphicData uri="http://schemas.openxmlformats.org/drawingml/2006/table">
                <a:tbl>
                  <a:tblPr/>
                  <a:tblGrid>
                    <a:gridCol w="5397500">
                      <a:extLst>
                        <a:ext uri="{9D8B030D-6E8A-4147-A177-3AD203B41FA5}">
                          <a16:colId xmlns:a16="http://schemas.microsoft.com/office/drawing/2014/main" val="1081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7"/>
                      </a:ext>
                    </a:extLst>
                  </a:tr>
                  <a:tr h="59944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9592" b="-1744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2π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是三次二项式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483" name="yt_shape_13483"/>
          <p:cNvSpPr txBox="1"/>
          <p:nvPr/>
        </p:nvSpPr>
        <p:spPr>
          <a:xfrm>
            <a:off x="540000" y="3992263"/>
            <a:ext cx="78979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都是二次多项式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84" name="yt_table_1348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397708"/>
              </p:ext>
            </p:extLst>
          </p:nvPr>
        </p:nvGraphicFramePr>
        <p:xfrm>
          <a:off x="540056" y="4471566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08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次数不高于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的整式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四次多项式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二次多项式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次数不低于二的多项式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4"/>
                  </a:ext>
                </a:extLst>
              </a:tr>
            </a:tbl>
          </a:graphicData>
        </a:graphic>
      </p:graphicFrame>
      <p:pic>
        <p:nvPicPr>
          <p:cNvPr id="3" name="yt_shape_1722174007347">
            <a:extLst>
              <a:ext uri="{FF2B5EF4-FFF2-40B4-BE49-F238E27FC236}">
                <a16:creationId xmlns:a16="http://schemas.microsoft.com/office/drawing/2014/main" id="{C0314B7E-FE83-3B33-F8F2-39553EA0A0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AA4982-9293-22C8-EC49-FEE2642CD3E7}"/>
              </a:ext>
            </a:extLst>
          </p:cNvPr>
          <p:cNvSpPr txBox="1"/>
          <p:nvPr/>
        </p:nvSpPr>
        <p:spPr>
          <a:xfrm>
            <a:off x="4793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7799A3-DD07-C993-63D1-27EE4361889C}"/>
              </a:ext>
            </a:extLst>
          </p:cNvPr>
          <p:cNvSpPr txBox="1"/>
          <p:nvPr/>
        </p:nvSpPr>
        <p:spPr>
          <a:xfrm>
            <a:off x="7441339" y="39454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6" name="yt_shape_13486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同类项中易错问题</a:t>
            </a:r>
          </a:p>
        </p:txBody>
      </p:sp>
      <p:sp>
        <p:nvSpPr>
          <p:cNvPr id="13487" name="yt_shape_13487"/>
          <p:cNvSpPr txBox="1"/>
          <p:nvPr/>
        </p:nvSpPr>
        <p:spPr>
          <a:xfrm>
            <a:off x="540000" y="1399565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不是同类项的是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88" name="yt_table_13488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9707247"/>
                  </p:ext>
                </p:extLst>
              </p:nvPr>
            </p:nvGraphicFramePr>
            <p:xfrm>
              <a:off x="540056" y="1878868"/>
              <a:ext cx="6751003" cy="1146937"/>
            </p:xfrm>
            <a:graphic>
              <a:graphicData uri="http://schemas.openxmlformats.org/drawingml/2006/table">
                <a:tbl>
                  <a:tblPr/>
                  <a:tblGrid>
                    <a:gridCol w="4204018">
                      <a:extLst>
                        <a:ext uri="{9D8B030D-6E8A-4147-A177-3AD203B41FA5}">
                          <a16:colId xmlns:a16="http://schemas.microsoft.com/office/drawing/2014/main" val="10819"/>
                        </a:ext>
                      </a:extLst>
                    </a:gridCol>
                    <a:gridCol w="2546985">
                      <a:extLst>
                        <a:ext uri="{9D8B030D-6E8A-4147-A177-3AD203B41FA5}">
                          <a16:colId xmlns:a16="http://schemas.microsoft.com/office/drawing/2014/main" val="108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2π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yz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0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488" name="yt_table_13488" descr="{&quot;rangeId&quot;:8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9707247"/>
                  </p:ext>
                </p:extLst>
              </p:nvPr>
            </p:nvGraphicFramePr>
            <p:xfrm>
              <a:off x="540056" y="1878868"/>
              <a:ext cx="6751003" cy="1057085"/>
            </p:xfrm>
            <a:graphic>
              <a:graphicData uri="http://schemas.openxmlformats.org/drawingml/2006/table">
                <a:tbl>
                  <a:tblPr/>
                  <a:tblGrid>
                    <a:gridCol w="4204018">
                      <a:extLst>
                        <a:ext uri="{9D8B030D-6E8A-4147-A177-3AD203B41FA5}">
                          <a16:colId xmlns:a16="http://schemas.microsoft.com/office/drawing/2014/main" val="10819"/>
                        </a:ext>
                      </a:extLst>
                    </a:gridCol>
                    <a:gridCol w="2546985">
                      <a:extLst>
                        <a:ext uri="{9D8B030D-6E8A-4147-A177-3AD203B41FA5}">
                          <a16:colId xmlns:a16="http://schemas.microsoft.com/office/drawing/2014/main" val="1082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2π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0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r="-6049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5311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0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89" name="yt_shape_13489"/>
              <p:cNvSpPr txBox="1"/>
              <p:nvPr/>
            </p:nvSpPr>
            <p:spPr>
              <a:xfrm>
                <a:off x="540000" y="2986508"/>
                <a:ext cx="8112798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489" name="yt_shape_134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86508"/>
                <a:ext cx="8112798" cy="641201"/>
              </a:xfrm>
              <a:prstGeom prst="rect">
                <a:avLst/>
              </a:prstGeom>
              <a:blipFill>
                <a:blip r:embed="rId3"/>
                <a:stretch>
                  <a:fillRect l="-2331" r="-135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007409">
            <a:extLst>
              <a:ext uri="{FF2B5EF4-FFF2-40B4-BE49-F238E27FC236}">
                <a16:creationId xmlns:a16="http://schemas.microsoft.com/office/drawing/2014/main" id="{D00B9AEE-66E6-F366-9AC3-976F2FF08B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14FF6A-1935-2E12-63A0-2C39AD99EAB2}"/>
              </a:ext>
            </a:extLst>
          </p:cNvPr>
          <p:cNvSpPr txBox="1"/>
          <p:nvPr/>
        </p:nvSpPr>
        <p:spPr>
          <a:xfrm>
            <a:off x="5402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D63BAF-AB9D-5D6F-E008-2E12A56D9D53}"/>
              </a:ext>
            </a:extLst>
          </p:cNvPr>
          <p:cNvSpPr txBox="1"/>
          <p:nvPr/>
        </p:nvSpPr>
        <p:spPr>
          <a:xfrm>
            <a:off x="7569926" y="2939702"/>
            <a:ext cx="9420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1" name="yt_shape_13491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去括号时符号出现错误或漏乘</a:t>
            </a:r>
          </a:p>
        </p:txBody>
      </p:sp>
      <p:sp>
        <p:nvSpPr>
          <p:cNvPr id="13492" name="yt_shape_13492"/>
          <p:cNvSpPr txBox="1"/>
          <p:nvPr/>
        </p:nvSpPr>
        <p:spPr>
          <a:xfrm>
            <a:off x="540000" y="1399565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下列等式中成立的是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93" name="yt_table_1349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026288"/>
              </p:ext>
            </p:extLst>
          </p:nvPr>
        </p:nvGraphicFramePr>
        <p:xfrm>
          <a:off x="540056" y="1878868"/>
          <a:ext cx="5075238" cy="1901952"/>
        </p:xfrm>
        <a:graphic>
          <a:graphicData uri="http://schemas.openxmlformats.org/drawingml/2006/table">
            <a:tbl>
              <a:tblPr/>
              <a:tblGrid>
                <a:gridCol w="5075238">
                  <a:extLst>
                    <a:ext uri="{9D8B030D-6E8A-4147-A177-3AD203B41FA5}">
                      <a16:colId xmlns:a16="http://schemas.microsoft.com/office/drawing/2014/main" val="108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0"/>
                  </a:ext>
                </a:extLst>
              </a:tr>
            </a:tbl>
          </a:graphicData>
        </a:graphic>
      </p:graphicFrame>
      <p:pic>
        <p:nvPicPr>
          <p:cNvPr id="3" name="yt_shape_1722174007476">
            <a:extLst>
              <a:ext uri="{FF2B5EF4-FFF2-40B4-BE49-F238E27FC236}">
                <a16:creationId xmlns:a16="http://schemas.microsoft.com/office/drawing/2014/main" id="{EC6C9FBC-2920-4A96-F6CC-B7C2D71FCB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48132D-8D81-E53F-1248-83EBB7AE9E37}"/>
              </a:ext>
            </a:extLst>
          </p:cNvPr>
          <p:cNvSpPr txBox="1"/>
          <p:nvPr/>
        </p:nvSpPr>
        <p:spPr>
          <a:xfrm>
            <a:off x="4183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5" name="yt_shape_13495"/>
          <p:cNvSpPr txBox="1"/>
          <p:nvPr/>
        </p:nvSpPr>
        <p:spPr>
          <a:xfrm>
            <a:off x="540000" y="900000"/>
            <a:ext cx="627094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4996C3-F43D-4E9B-BB7D-4EA848E7CC06}"/>
              </a:ext>
            </a:extLst>
          </p:cNvPr>
          <p:cNvSpPr txBox="1"/>
          <p:nvPr/>
        </p:nvSpPr>
        <p:spPr>
          <a:xfrm>
            <a:off x="449989" y="1328682"/>
            <a:ext cx="6390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F51600-4876-8218-A9FF-9C1F04D7ABC4}"/>
              </a:ext>
            </a:extLst>
          </p:cNvPr>
          <p:cNvSpPr txBox="1"/>
          <p:nvPr/>
        </p:nvSpPr>
        <p:spPr>
          <a:xfrm>
            <a:off x="1631504" y="1804170"/>
            <a:ext cx="395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56E6C7-B2A8-D5C4-91ED-CDB1BBD5DB8F}"/>
              </a:ext>
            </a:extLst>
          </p:cNvPr>
          <p:cNvSpPr txBox="1"/>
          <p:nvPr/>
        </p:nvSpPr>
        <p:spPr>
          <a:xfrm>
            <a:off x="1631504" y="2279658"/>
            <a:ext cx="2675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7" name="yt_shape_13497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多项式加减时运算符号弄错</a:t>
            </a:r>
          </a:p>
        </p:txBody>
      </p:sp>
      <p:sp>
        <p:nvSpPr>
          <p:cNvPr id="13498" name="yt_shape_13498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黑板上有一道题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是一个多项式减去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某同学由于大意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7696"/>
              </a:rPr>
              <a:t>将减号抄成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得出结果是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这道题的正确结果是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99" name="yt_table_134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327667"/>
              </p:ext>
            </p:extLst>
          </p:nvPr>
        </p:nvGraphicFramePr>
        <p:xfrm>
          <a:off x="540056" y="2359000"/>
          <a:ext cx="6466206" cy="950976"/>
        </p:xfrm>
        <a:graphic>
          <a:graphicData uri="http://schemas.openxmlformats.org/drawingml/2006/table">
            <a:tbl>
              <a:tblPr/>
              <a:tblGrid>
                <a:gridCol w="3546793">
                  <a:extLst>
                    <a:ext uri="{9D8B030D-6E8A-4147-A177-3AD203B41FA5}">
                      <a16:colId xmlns:a16="http://schemas.microsoft.com/office/drawing/2014/main" val="10822"/>
                    </a:ext>
                  </a:extLst>
                </a:gridCol>
                <a:gridCol w="2919413">
                  <a:extLst>
                    <a:ext uri="{9D8B030D-6E8A-4147-A177-3AD203B41FA5}">
                      <a16:colId xmlns:a16="http://schemas.microsoft.com/office/drawing/2014/main" val="108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2"/>
                  </a:ext>
                </a:extLst>
              </a:tr>
            </a:tbl>
          </a:graphicData>
        </a:graphic>
      </p:graphicFrame>
      <p:pic>
        <p:nvPicPr>
          <p:cNvPr id="3" name="yt_shape_1722174007548">
            <a:extLst>
              <a:ext uri="{FF2B5EF4-FFF2-40B4-BE49-F238E27FC236}">
                <a16:creationId xmlns:a16="http://schemas.microsoft.com/office/drawing/2014/main" id="{DE891A36-A46D-0C86-F4D1-678DE59934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1DA0EE-D750-00CF-641C-D511E0305A97}"/>
              </a:ext>
            </a:extLst>
          </p:cNvPr>
          <p:cNvSpPr txBox="1"/>
          <p:nvPr/>
        </p:nvSpPr>
        <p:spPr>
          <a:xfrm>
            <a:off x="8127257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1" name="yt_shape_13501"/>
          <p:cNvSpPr txBox="1"/>
          <p:nvPr/>
        </p:nvSpPr>
        <p:spPr>
          <a:xfrm>
            <a:off x="540000" y="900000"/>
            <a:ext cx="744434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利用整式的有关定义求字母值时考虑不全面</a:t>
            </a:r>
          </a:p>
        </p:txBody>
      </p:sp>
      <p:sp>
        <p:nvSpPr>
          <p:cNvPr id="13502" name="yt_shape_1350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是三次三项式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81b6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03" name="yt_table_1350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834901"/>
              </p:ext>
            </p:extLst>
          </p:nvPr>
        </p:nvGraphicFramePr>
        <p:xfrm>
          <a:off x="540056" y="2359000"/>
          <a:ext cx="8876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2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2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26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8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505" name="yt_shape_13505"/>
              <p:cNvSpPr txBox="1"/>
              <p:nvPr/>
            </p:nvSpPr>
            <p:spPr>
              <a:xfrm>
                <a:off x="540119" y="2885171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的多项式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与多项式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的次数相同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68ad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505" name="yt_shape_135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85171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007617">
            <a:extLst>
              <a:ext uri="{FF2B5EF4-FFF2-40B4-BE49-F238E27FC236}">
                <a16:creationId xmlns:a16="http://schemas.microsoft.com/office/drawing/2014/main" id="{D2D6428F-AE12-15A4-F112-35F7305E90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CCD7FA-FE4C-9668-7DBD-153DA147FE06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E8D4FE-B623-F991-31B2-96516E46253D}"/>
              </a:ext>
            </a:extLst>
          </p:cNvPr>
          <p:cNvSpPr txBox="1"/>
          <p:nvPr/>
        </p:nvSpPr>
        <p:spPr>
          <a:xfrm>
            <a:off x="1716933" y="3509814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640</Words>
  <Application>Microsoft Office PowerPoint</Application>
  <PresentationFormat>宽屏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,isEnd</vt:lpstr>
      <vt:lpstr>_⨹_1_a68ad,isEnd</vt:lpstr>
      <vt:lpstr>_⨹_3_381b6</vt:lpstr>
      <vt:lpstr>_⨹_5_e7696</vt:lpstr>
      <vt:lpstr>_⨹_6_832ec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2024-07-29T02:09:23Z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