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94" r:id="rId2"/>
    <p:sldId id="390" r:id="rId3"/>
    <p:sldId id="389" r:id="rId4"/>
    <p:sldId id="388" r:id="rId5"/>
    <p:sldId id="387" r:id="rId6"/>
    <p:sldId id="386" r:id="rId7"/>
    <p:sldId id="385" r:id="rId8"/>
    <p:sldId id="384" r:id="rId9"/>
    <p:sldId id="383" r:id="rId10"/>
    <p:sldId id="382" r:id="rId11"/>
    <p:sldId id="381" r:id="rId12"/>
    <p:sldId id="379" r:id="rId13"/>
    <p:sldId id="378" r:id="rId14"/>
    <p:sldId id="377" r:id="rId15"/>
    <p:sldId id="376" r:id="rId16"/>
    <p:sldId id="375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93" r:id="rId25"/>
    <p:sldId id="392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C93FBF-817E-41CC-4B8E-A703B30956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27"/>
          <a:stretch/>
        </p:blipFill>
        <p:spPr>
          <a:xfrm>
            <a:off x="3251684" y="2988434"/>
            <a:ext cx="5688632" cy="881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69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174FB-AC26-29CF-42BE-C7B14A61DB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1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41C4B6-C5ED-AE8B-B024-5995AF689F52}"/>
              </a:ext>
            </a:extLst>
          </p:cNvPr>
          <p:cNvSpPr/>
          <p:nvPr/>
        </p:nvSpPr>
        <p:spPr bwMode="auto">
          <a:xfrm>
            <a:off x="5634285" y="1790897"/>
            <a:ext cx="580952" cy="295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FD3285-B4F6-5308-18C7-8070B0ACA241}"/>
              </a:ext>
            </a:extLst>
          </p:cNvPr>
          <p:cNvSpPr/>
          <p:nvPr/>
        </p:nvSpPr>
        <p:spPr bwMode="auto">
          <a:xfrm>
            <a:off x="6920000" y="2544055"/>
            <a:ext cx="580952" cy="295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811FA7-74C3-98D8-5FDD-972978310941}"/>
              </a:ext>
            </a:extLst>
          </p:cNvPr>
          <p:cNvSpPr/>
          <p:nvPr/>
        </p:nvSpPr>
        <p:spPr bwMode="auto">
          <a:xfrm>
            <a:off x="4472380" y="3526020"/>
            <a:ext cx="247619" cy="286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7A45BA-96C0-E84D-2794-224ACAEC894E}"/>
              </a:ext>
            </a:extLst>
          </p:cNvPr>
          <p:cNvSpPr/>
          <p:nvPr/>
        </p:nvSpPr>
        <p:spPr bwMode="auto">
          <a:xfrm>
            <a:off x="8053333" y="3526020"/>
            <a:ext cx="247619" cy="295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546BCB-66FE-3D5A-B1CD-74B203D9D813}"/>
              </a:ext>
            </a:extLst>
          </p:cNvPr>
          <p:cNvSpPr/>
          <p:nvPr/>
        </p:nvSpPr>
        <p:spPr bwMode="auto">
          <a:xfrm>
            <a:off x="1775520" y="4437112"/>
            <a:ext cx="740297" cy="865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967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B39BB0-2BF2-C04B-7725-FDFBAE17FB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6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919329-4ABE-AE0A-073B-AC9E59D10D83}"/>
              </a:ext>
            </a:extLst>
          </p:cNvPr>
          <p:cNvSpPr/>
          <p:nvPr/>
        </p:nvSpPr>
        <p:spPr bwMode="auto">
          <a:xfrm>
            <a:off x="3853333" y="1742892"/>
            <a:ext cx="790476" cy="333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FD28D0-F926-15FF-5DA5-18AEEAD2D6E4}"/>
              </a:ext>
            </a:extLst>
          </p:cNvPr>
          <p:cNvSpPr/>
          <p:nvPr/>
        </p:nvSpPr>
        <p:spPr bwMode="auto">
          <a:xfrm>
            <a:off x="5900952" y="1742892"/>
            <a:ext cx="780952" cy="333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19C8BA-0C6A-79ED-8A1D-6BD2F8F927F7}"/>
              </a:ext>
            </a:extLst>
          </p:cNvPr>
          <p:cNvSpPr/>
          <p:nvPr/>
        </p:nvSpPr>
        <p:spPr bwMode="auto">
          <a:xfrm>
            <a:off x="5167619" y="2753086"/>
            <a:ext cx="419047" cy="295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39529FD-CB1F-71F4-F9E9-8B0DDB0D0FF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3876"/>
            <a:ext cx="10800000" cy="1511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B41939-6053-2FA7-B62F-E70FB044788E}"/>
              </a:ext>
            </a:extLst>
          </p:cNvPr>
          <p:cNvSpPr/>
          <p:nvPr/>
        </p:nvSpPr>
        <p:spPr bwMode="auto">
          <a:xfrm>
            <a:off x="3034285" y="5221753"/>
            <a:ext cx="990476" cy="296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4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BF329-1D0F-0AC9-2398-DADCAD101B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2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6F8405-5F88-59C5-2381-F69CF1DC6525}"/>
              </a:ext>
            </a:extLst>
          </p:cNvPr>
          <p:cNvSpPr/>
          <p:nvPr/>
        </p:nvSpPr>
        <p:spPr bwMode="auto">
          <a:xfrm>
            <a:off x="6053333" y="961488"/>
            <a:ext cx="1842867" cy="37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90C4C8-58E3-2AF8-8DF7-EE9819B2D995}"/>
              </a:ext>
            </a:extLst>
          </p:cNvPr>
          <p:cNvSpPr/>
          <p:nvPr/>
        </p:nvSpPr>
        <p:spPr bwMode="auto">
          <a:xfrm>
            <a:off x="6215238" y="5748042"/>
            <a:ext cx="257142" cy="295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7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D66ABD-1099-F35C-20A6-8EFBB68C95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593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FF41DA-12B1-8DD5-4F0E-749123B8AA36}"/>
              </a:ext>
            </a:extLst>
          </p:cNvPr>
          <p:cNvSpPr/>
          <p:nvPr/>
        </p:nvSpPr>
        <p:spPr bwMode="auto">
          <a:xfrm>
            <a:off x="4156791" y="3247954"/>
            <a:ext cx="3191871" cy="719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57074CC-6D39-285E-E352-8C9988764DBF}"/>
              </a:ext>
            </a:extLst>
          </p:cNvPr>
          <p:cNvSpPr/>
          <p:nvPr/>
        </p:nvSpPr>
        <p:spPr bwMode="auto">
          <a:xfrm>
            <a:off x="4156791" y="4268133"/>
            <a:ext cx="4487581" cy="616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4641963-A511-4D9D-B9E9-245C868878E6}"/>
              </a:ext>
            </a:extLst>
          </p:cNvPr>
          <p:cNvSpPr/>
          <p:nvPr/>
        </p:nvSpPr>
        <p:spPr bwMode="auto">
          <a:xfrm>
            <a:off x="3485234" y="5248769"/>
            <a:ext cx="3152367" cy="268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92C11F8-0EDA-5522-F274-C9456DEAFF3C}"/>
              </a:ext>
            </a:extLst>
          </p:cNvPr>
          <p:cNvSpPr/>
          <p:nvPr/>
        </p:nvSpPr>
        <p:spPr bwMode="auto">
          <a:xfrm>
            <a:off x="3485234" y="5881438"/>
            <a:ext cx="4338958" cy="71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51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F006AA-8404-9973-FD99-29A7E6D567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2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3C4163-29D7-B6AD-0485-F16F58003EE9}"/>
              </a:ext>
            </a:extLst>
          </p:cNvPr>
          <p:cNvSpPr/>
          <p:nvPr/>
        </p:nvSpPr>
        <p:spPr bwMode="auto">
          <a:xfrm>
            <a:off x="1329523" y="2534956"/>
            <a:ext cx="2133333" cy="31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6F2D4C-7671-9603-46C4-7768F6D7641D}"/>
              </a:ext>
            </a:extLst>
          </p:cNvPr>
          <p:cNvSpPr/>
          <p:nvPr/>
        </p:nvSpPr>
        <p:spPr bwMode="auto">
          <a:xfrm>
            <a:off x="6096000" y="2534957"/>
            <a:ext cx="3096343" cy="495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442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7E2EE4-1629-36EE-7CC1-8CE2EE3315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21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8EA49F-4842-0FFD-DC5D-2CB30D0481EA}"/>
              </a:ext>
            </a:extLst>
          </p:cNvPr>
          <p:cNvSpPr/>
          <p:nvPr/>
        </p:nvSpPr>
        <p:spPr bwMode="auto">
          <a:xfrm>
            <a:off x="681904" y="2132856"/>
            <a:ext cx="2749800" cy="916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5FB555-A457-101F-14DC-243F72616B31}"/>
              </a:ext>
            </a:extLst>
          </p:cNvPr>
          <p:cNvSpPr/>
          <p:nvPr/>
        </p:nvSpPr>
        <p:spPr bwMode="auto">
          <a:xfrm>
            <a:off x="5615238" y="2410477"/>
            <a:ext cx="2276190" cy="324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58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122133"/>
            <a:ext cx="8928992" cy="136339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156" y="2924944"/>
            <a:ext cx="8928992" cy="1482116"/>
          </a:xfrm>
          <a:prstGeom prst="rect">
            <a:avLst/>
          </a:prstGeom>
        </p:spPr>
      </p:pic>
      <p:pic>
        <p:nvPicPr>
          <p:cNvPr id="36" name="img_16777215">
            <a:extLst>
              <a:ext uri="{FF2B5EF4-FFF2-40B4-BE49-F238E27FC236}">
                <a16:creationId xmlns:a16="http://schemas.microsoft.com/office/drawing/2014/main" id="{FB5D4FA4-EF1E-5415-943C-68E68DA7E9E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232587"/>
            <a:ext cx="10800000" cy="2508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F70DE03C-D457-EFD9-C838-0562BD206169}"/>
              </a:ext>
            </a:extLst>
          </p:cNvPr>
          <p:cNvSpPr/>
          <p:nvPr/>
        </p:nvSpPr>
        <p:spPr bwMode="auto">
          <a:xfrm>
            <a:off x="815227" y="4416173"/>
            <a:ext cx="4272661" cy="446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573B7AB-6D1E-40BF-6BC5-1D5CAA3BE856}"/>
              </a:ext>
            </a:extLst>
          </p:cNvPr>
          <p:cNvSpPr/>
          <p:nvPr/>
        </p:nvSpPr>
        <p:spPr bwMode="auto">
          <a:xfrm>
            <a:off x="805177" y="5145380"/>
            <a:ext cx="6082911" cy="442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>
            <a:extLst>
              <a:ext uri="{FF2B5EF4-FFF2-40B4-BE49-F238E27FC236}">
                <a16:creationId xmlns:a16="http://schemas.microsoft.com/office/drawing/2014/main" id="{9D141FD3-B6B6-D1A4-C229-D785A0004CD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0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9573B7AB-6D1E-40BF-6BC5-1D5CAA3BE856}"/>
              </a:ext>
            </a:extLst>
          </p:cNvPr>
          <p:cNvSpPr/>
          <p:nvPr/>
        </p:nvSpPr>
        <p:spPr bwMode="auto">
          <a:xfrm>
            <a:off x="839247" y="5869855"/>
            <a:ext cx="9001169" cy="831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49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5680B-11B1-8153-449E-D478D196C2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975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361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83D161-05F7-81DD-90BC-2FA0C225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96" y="1124744"/>
            <a:ext cx="10800000" cy="2172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D04FF2-E04D-F10C-DDB3-1AA7EE229EFB}"/>
              </a:ext>
            </a:extLst>
          </p:cNvPr>
          <p:cNvSpPr/>
          <p:nvPr/>
        </p:nvSpPr>
        <p:spPr bwMode="auto">
          <a:xfrm>
            <a:off x="695400" y="1353400"/>
            <a:ext cx="5685714" cy="342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006901-0A5B-1439-BE72-EA4745E67C9F}"/>
              </a:ext>
            </a:extLst>
          </p:cNvPr>
          <p:cNvSpPr/>
          <p:nvPr/>
        </p:nvSpPr>
        <p:spPr bwMode="auto">
          <a:xfrm>
            <a:off x="695400" y="2096534"/>
            <a:ext cx="6971428" cy="342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CA5F3D-4B75-465D-89BB-40244243A80E}"/>
              </a:ext>
            </a:extLst>
          </p:cNvPr>
          <p:cNvSpPr/>
          <p:nvPr/>
        </p:nvSpPr>
        <p:spPr bwMode="auto">
          <a:xfrm>
            <a:off x="695400" y="2849196"/>
            <a:ext cx="9600000" cy="333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21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9A45FB-87DF-ED51-2D05-5E1315566E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616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8943BA-1DFE-16BC-D72B-877E714D40F2}"/>
              </a:ext>
            </a:extLst>
          </p:cNvPr>
          <p:cNvSpPr/>
          <p:nvPr/>
        </p:nvSpPr>
        <p:spPr bwMode="auto">
          <a:xfrm>
            <a:off x="1271464" y="2802450"/>
            <a:ext cx="4005897" cy="61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09DE45-2568-01BD-0B51-E3D8BE8CC662}"/>
              </a:ext>
            </a:extLst>
          </p:cNvPr>
          <p:cNvSpPr/>
          <p:nvPr/>
        </p:nvSpPr>
        <p:spPr bwMode="auto">
          <a:xfrm>
            <a:off x="1271464" y="3826582"/>
            <a:ext cx="3600400" cy="691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A913E3-6AC5-E342-AA7E-71391A51B241}"/>
              </a:ext>
            </a:extLst>
          </p:cNvPr>
          <p:cNvSpPr/>
          <p:nvPr/>
        </p:nvSpPr>
        <p:spPr bwMode="auto">
          <a:xfrm>
            <a:off x="1347329" y="4813810"/>
            <a:ext cx="2732447" cy="80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49DEEC3-4C84-4352-222A-C81E6D826C05}"/>
              </a:ext>
            </a:extLst>
          </p:cNvPr>
          <p:cNvSpPr/>
          <p:nvPr/>
        </p:nvSpPr>
        <p:spPr bwMode="auto">
          <a:xfrm>
            <a:off x="1347329" y="5911755"/>
            <a:ext cx="3092487" cy="829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46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7807A7-455C-B9B7-CFFC-6B0BEB7AF0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73773"/>
            <a:ext cx="10800000" cy="5739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745568-56B3-E45F-755D-8CB188143C82}"/>
              </a:ext>
            </a:extLst>
          </p:cNvPr>
          <p:cNvSpPr/>
          <p:nvPr/>
        </p:nvSpPr>
        <p:spPr bwMode="auto">
          <a:xfrm>
            <a:off x="10577143" y="1347842"/>
            <a:ext cx="288386" cy="348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17ABD7-333B-5104-48ED-CA83AD5402BD}"/>
              </a:ext>
            </a:extLst>
          </p:cNvPr>
          <p:cNvSpPr/>
          <p:nvPr/>
        </p:nvSpPr>
        <p:spPr bwMode="auto">
          <a:xfrm>
            <a:off x="10596190" y="4797152"/>
            <a:ext cx="252338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38F9B80-64A6-B3F6-B2E4-7B812F56AC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0967"/>
            <a:ext cx="10800000" cy="709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061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2154B1-9CF1-5871-9A21-84D1FC936E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1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266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F5D8EC-F609-5921-3EC2-96BA0898AC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1" b="51659"/>
          <a:stretch/>
        </p:blipFill>
        <p:spPr>
          <a:xfrm>
            <a:off x="623392" y="755991"/>
            <a:ext cx="10416560" cy="274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18AD23-09E4-97BA-E31F-167A6F977E7D}"/>
              </a:ext>
            </a:extLst>
          </p:cNvPr>
          <p:cNvSpPr/>
          <p:nvPr/>
        </p:nvSpPr>
        <p:spPr bwMode="auto">
          <a:xfrm>
            <a:off x="585296" y="946541"/>
            <a:ext cx="10047619" cy="333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A18AD23-09E4-97BA-E31F-167A6F977E7D}"/>
              </a:ext>
            </a:extLst>
          </p:cNvPr>
          <p:cNvSpPr/>
          <p:nvPr/>
        </p:nvSpPr>
        <p:spPr bwMode="auto">
          <a:xfrm>
            <a:off x="585295" y="1502820"/>
            <a:ext cx="1046209" cy="549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A18AD23-09E4-97BA-E31F-167A6F977E7D}"/>
              </a:ext>
            </a:extLst>
          </p:cNvPr>
          <p:cNvSpPr/>
          <p:nvPr/>
        </p:nvSpPr>
        <p:spPr bwMode="auto">
          <a:xfrm>
            <a:off x="1108398" y="1968367"/>
            <a:ext cx="9164065" cy="1091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18AD23-09E4-97BA-E31F-167A6F977E7D}"/>
              </a:ext>
            </a:extLst>
          </p:cNvPr>
          <p:cNvSpPr/>
          <p:nvPr/>
        </p:nvSpPr>
        <p:spPr bwMode="auto">
          <a:xfrm>
            <a:off x="253695" y="3086020"/>
            <a:ext cx="10047619" cy="333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EF5D8EC-F609-5921-3EC2-96BA0898AC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77"/>
          <a:stretch/>
        </p:blipFill>
        <p:spPr>
          <a:xfrm>
            <a:off x="623392" y="3886522"/>
            <a:ext cx="10800000" cy="2789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18AD23-09E4-97BA-E31F-167A6F977E7D}"/>
              </a:ext>
            </a:extLst>
          </p:cNvPr>
          <p:cNvSpPr/>
          <p:nvPr/>
        </p:nvSpPr>
        <p:spPr bwMode="auto">
          <a:xfrm>
            <a:off x="585296" y="3717032"/>
            <a:ext cx="10047619" cy="1393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18AD23-09E4-97BA-E31F-167A6F977E7D}"/>
              </a:ext>
            </a:extLst>
          </p:cNvPr>
          <p:cNvSpPr/>
          <p:nvPr/>
        </p:nvSpPr>
        <p:spPr bwMode="auto">
          <a:xfrm>
            <a:off x="728901" y="5110657"/>
            <a:ext cx="10047619" cy="864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18AD23-09E4-97BA-E31F-167A6F977E7D}"/>
              </a:ext>
            </a:extLst>
          </p:cNvPr>
          <p:cNvSpPr/>
          <p:nvPr/>
        </p:nvSpPr>
        <p:spPr bwMode="auto">
          <a:xfrm>
            <a:off x="551385" y="6078572"/>
            <a:ext cx="8784976" cy="512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45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4" grpId="0" animBg="1"/>
      <p:bldP spid="2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735981-18B0-645F-3EBA-3E644D1C40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"/>
          <a:stretch/>
        </p:blipFill>
        <p:spPr>
          <a:xfrm>
            <a:off x="720000" y="827999"/>
            <a:ext cx="10800000" cy="5193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4799856" y="5445224"/>
            <a:ext cx="28803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86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g_16777215">
            <a:extLst>
              <a:ext uri="{FF2B5EF4-FFF2-40B4-BE49-F238E27FC236}">
                <a16:creationId xmlns:a16="http://schemas.microsoft.com/office/drawing/2014/main" id="{F9735981-18B0-645F-3EBA-3E644D1C40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10" b="14197"/>
          <a:stretch/>
        </p:blipFill>
        <p:spPr>
          <a:xfrm>
            <a:off x="119336" y="620688"/>
            <a:ext cx="10800000" cy="79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ED589C2-BDD1-7DCA-452B-5E64BFBB0A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4567"/>
          <a:stretch/>
        </p:blipFill>
        <p:spPr>
          <a:xfrm>
            <a:off x="695400" y="1268760"/>
            <a:ext cx="10009112" cy="357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3143672" y="2018141"/>
            <a:ext cx="1440160" cy="492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6023992" y="3356992"/>
            <a:ext cx="29523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EED589C2-BDD1-7DCA-452B-5E64BFBB0A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59"/>
          <a:stretch/>
        </p:blipFill>
        <p:spPr>
          <a:xfrm>
            <a:off x="720000" y="4581127"/>
            <a:ext cx="10743796" cy="2114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551384" y="4607102"/>
            <a:ext cx="10225136" cy="1215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720000" y="6165303"/>
            <a:ext cx="5303992" cy="374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g_16777215">
            <a:extLst>
              <a:ext uri="{FF2B5EF4-FFF2-40B4-BE49-F238E27FC236}">
                <a16:creationId xmlns:a16="http://schemas.microsoft.com/office/drawing/2014/main" id="{2F041978-2766-BBF6-1900-2C442C6050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12" y="1268760"/>
            <a:ext cx="10295944" cy="4258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335360" y="1269720"/>
            <a:ext cx="5472608" cy="684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724076" y="2037568"/>
            <a:ext cx="9764411" cy="1175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796287" y="3328170"/>
            <a:ext cx="835217" cy="532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660337" y="4912346"/>
            <a:ext cx="2987391" cy="565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1847528" y="3976561"/>
            <a:ext cx="7272808" cy="886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1631505" y="3356693"/>
            <a:ext cx="4777463" cy="432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6408969" y="3304300"/>
            <a:ext cx="1559240" cy="432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99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g_16777215">
            <a:extLst>
              <a:ext uri="{FF2B5EF4-FFF2-40B4-BE49-F238E27FC236}">
                <a16:creationId xmlns:a16="http://schemas.microsoft.com/office/drawing/2014/main" id="{AE7B4B48-B55F-847C-A88F-7730381A59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4" b="91410"/>
          <a:stretch/>
        </p:blipFill>
        <p:spPr>
          <a:xfrm>
            <a:off x="1388369" y="1196752"/>
            <a:ext cx="9289032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img_16777215">
            <a:extLst>
              <a:ext uri="{FF2B5EF4-FFF2-40B4-BE49-F238E27FC236}">
                <a16:creationId xmlns:a16="http://schemas.microsoft.com/office/drawing/2014/main" id="{AE7B4B48-B55F-847C-A88F-7730381A59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" t="11937" r="4141" b="79473"/>
          <a:stretch/>
        </p:blipFill>
        <p:spPr>
          <a:xfrm>
            <a:off x="1388369" y="1700808"/>
            <a:ext cx="9289032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img_16777215">
            <a:extLst>
              <a:ext uri="{FF2B5EF4-FFF2-40B4-BE49-F238E27FC236}">
                <a16:creationId xmlns:a16="http://schemas.microsoft.com/office/drawing/2014/main" id="{AE7B4B48-B55F-847C-A88F-7730381A59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24" r="4034" b="68486"/>
          <a:stretch/>
        </p:blipFill>
        <p:spPr>
          <a:xfrm>
            <a:off x="1388369" y="2132856"/>
            <a:ext cx="9289032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img_16777215">
            <a:extLst>
              <a:ext uri="{FF2B5EF4-FFF2-40B4-BE49-F238E27FC236}">
                <a16:creationId xmlns:a16="http://schemas.microsoft.com/office/drawing/2014/main" id="{AE7B4B48-B55F-847C-A88F-7730381A59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" t="50190" r="3894" b="41220"/>
          <a:stretch/>
        </p:blipFill>
        <p:spPr>
          <a:xfrm>
            <a:off x="1388369" y="3356992"/>
            <a:ext cx="9289032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img_16777215">
            <a:extLst>
              <a:ext uri="{FF2B5EF4-FFF2-40B4-BE49-F238E27FC236}">
                <a16:creationId xmlns:a16="http://schemas.microsoft.com/office/drawing/2014/main" id="{AE7B4B48-B55F-847C-A88F-7730381A59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" t="34054" r="3291" b="52141"/>
          <a:stretch/>
        </p:blipFill>
        <p:spPr>
          <a:xfrm>
            <a:off x="1388369" y="2546922"/>
            <a:ext cx="9289032" cy="810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img_16777215">
            <a:extLst>
              <a:ext uri="{FF2B5EF4-FFF2-40B4-BE49-F238E27FC236}">
                <a16:creationId xmlns:a16="http://schemas.microsoft.com/office/drawing/2014/main" id="{AE7B4B48-B55F-847C-A88F-7730381A59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" t="60354" r="4141" b="31056"/>
          <a:stretch/>
        </p:blipFill>
        <p:spPr>
          <a:xfrm>
            <a:off x="1388369" y="3789040"/>
            <a:ext cx="9289032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img_16777215">
            <a:extLst>
              <a:ext uri="{FF2B5EF4-FFF2-40B4-BE49-F238E27FC236}">
                <a16:creationId xmlns:a16="http://schemas.microsoft.com/office/drawing/2014/main" id="{AE7B4B48-B55F-847C-A88F-7730381A59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" t="70461" r="4141" b="20949"/>
          <a:stretch/>
        </p:blipFill>
        <p:spPr>
          <a:xfrm>
            <a:off x="1388369" y="4149080"/>
            <a:ext cx="9289032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img_16777215">
            <a:extLst>
              <a:ext uri="{FF2B5EF4-FFF2-40B4-BE49-F238E27FC236}">
                <a16:creationId xmlns:a16="http://schemas.microsoft.com/office/drawing/2014/main" id="{AE7B4B48-B55F-847C-A88F-7730381A59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82" r="4034" b="10228"/>
          <a:stretch/>
        </p:blipFill>
        <p:spPr>
          <a:xfrm>
            <a:off x="1388369" y="4581128"/>
            <a:ext cx="9289032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img_16777215">
            <a:extLst>
              <a:ext uri="{FF2B5EF4-FFF2-40B4-BE49-F238E27FC236}">
                <a16:creationId xmlns:a16="http://schemas.microsoft.com/office/drawing/2014/main" id="{AE7B4B48-B55F-847C-A88F-7730381A59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9" t="93075" r="4323" b="-1665"/>
          <a:stretch/>
        </p:blipFill>
        <p:spPr>
          <a:xfrm>
            <a:off x="1388369" y="5090281"/>
            <a:ext cx="9289032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1388369" y="1268760"/>
            <a:ext cx="7269575" cy="414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1350927" y="1764129"/>
            <a:ext cx="9137561" cy="372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3617385" y="2541825"/>
            <a:ext cx="4392488" cy="717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1343472" y="3258923"/>
            <a:ext cx="8502783" cy="414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1350927" y="3761524"/>
            <a:ext cx="8502783" cy="414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1420378" y="4218565"/>
            <a:ext cx="8502783" cy="414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1388369" y="4607918"/>
            <a:ext cx="8502783" cy="414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1367021" y="5085184"/>
            <a:ext cx="8502783" cy="414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1343473" y="2157847"/>
            <a:ext cx="3024336" cy="372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6FEB09DA-887C-873E-F1A7-6C9ACBF4AB6A}"/>
              </a:ext>
            </a:extLst>
          </p:cNvPr>
          <p:cNvSpPr/>
          <p:nvPr/>
        </p:nvSpPr>
        <p:spPr bwMode="auto">
          <a:xfrm>
            <a:off x="4367809" y="2179262"/>
            <a:ext cx="1008111" cy="372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00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26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0182D6-5270-920D-C102-2F55CAE769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6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701918-62C6-E0B6-B272-C9543779B48D}"/>
              </a:ext>
            </a:extLst>
          </p:cNvPr>
          <p:cNvSpPr/>
          <p:nvPr/>
        </p:nvSpPr>
        <p:spPr bwMode="auto">
          <a:xfrm>
            <a:off x="10577142" y="1085635"/>
            <a:ext cx="304761" cy="29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26B90F-1BBE-6801-4FCD-7AE6E36EBE57}"/>
              </a:ext>
            </a:extLst>
          </p:cNvPr>
          <p:cNvSpPr/>
          <p:nvPr/>
        </p:nvSpPr>
        <p:spPr bwMode="auto">
          <a:xfrm>
            <a:off x="10558095" y="4244070"/>
            <a:ext cx="333333" cy="29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37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5A8B14-822D-A4C0-0EAB-DD121D4212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0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9BB305-555C-D6DC-4030-2C42DFCAE379}"/>
              </a:ext>
            </a:extLst>
          </p:cNvPr>
          <p:cNvSpPr/>
          <p:nvPr/>
        </p:nvSpPr>
        <p:spPr bwMode="auto">
          <a:xfrm>
            <a:off x="10586666" y="2592399"/>
            <a:ext cx="276190" cy="295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01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3F44A-F6E0-A16D-3296-62418F2964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3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7D9C1E-302A-E0D5-55DD-A6E95C1C0099}"/>
              </a:ext>
            </a:extLst>
          </p:cNvPr>
          <p:cNvSpPr/>
          <p:nvPr/>
        </p:nvSpPr>
        <p:spPr bwMode="auto">
          <a:xfrm>
            <a:off x="10567619" y="1009219"/>
            <a:ext cx="295238" cy="305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107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388F02-A8EF-B0FB-F19E-57408675DC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3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339E34-B382-0F3F-3CE7-9614F7D866C7}"/>
              </a:ext>
            </a:extLst>
          </p:cNvPr>
          <p:cNvSpPr/>
          <p:nvPr/>
        </p:nvSpPr>
        <p:spPr bwMode="auto">
          <a:xfrm>
            <a:off x="10567619" y="2504754"/>
            <a:ext cx="304762" cy="295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62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64A0ED-D8C8-B7E9-CC24-AE448E9CDC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8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14FF12-7ABA-8B5E-6CD4-935C326307BB}"/>
              </a:ext>
            </a:extLst>
          </p:cNvPr>
          <p:cNvSpPr/>
          <p:nvPr/>
        </p:nvSpPr>
        <p:spPr bwMode="auto">
          <a:xfrm>
            <a:off x="10577142" y="1743598"/>
            <a:ext cx="295238" cy="305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84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8FF09D-4D58-8C87-E814-A949F6EF5F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8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2931E7-D504-F187-D4B4-E8AA47148FDA}"/>
              </a:ext>
            </a:extLst>
          </p:cNvPr>
          <p:cNvSpPr/>
          <p:nvPr/>
        </p:nvSpPr>
        <p:spPr bwMode="auto">
          <a:xfrm>
            <a:off x="10567619" y="1761516"/>
            <a:ext cx="304762" cy="28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A77522-CC57-8587-92C5-689BE80DF5E6}"/>
              </a:ext>
            </a:extLst>
          </p:cNvPr>
          <p:cNvSpPr/>
          <p:nvPr/>
        </p:nvSpPr>
        <p:spPr bwMode="auto">
          <a:xfrm>
            <a:off x="10567619" y="4019106"/>
            <a:ext cx="304762" cy="295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67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D5CECE-6B99-818F-9E43-69BB3EA7A7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8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0E1354-4531-D0F5-9364-9EF8BCE67CE4}"/>
              </a:ext>
            </a:extLst>
          </p:cNvPr>
          <p:cNvSpPr/>
          <p:nvPr/>
        </p:nvSpPr>
        <p:spPr bwMode="auto">
          <a:xfrm>
            <a:off x="7739047" y="4073506"/>
            <a:ext cx="1847619" cy="353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84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</Words>
  <Application>Microsoft Office PowerPoint</Application>
  <PresentationFormat>宽屏</PresentationFormat>
  <Paragraphs>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45</cp:revision>
  <dcterms:created xsi:type="dcterms:W3CDTF">2015-09-16T06:52:26Z</dcterms:created>
  <dcterms:modified xsi:type="dcterms:W3CDTF">2024-07-30T02:31:08Z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