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7" r:id="rId3"/>
    <p:sldId id="386" r:id="rId4"/>
    <p:sldId id="385" r:id="rId5"/>
    <p:sldId id="384" r:id="rId6"/>
    <p:sldId id="383" r:id="rId7"/>
    <p:sldId id="382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159" y="2818929"/>
            <a:ext cx="10295683" cy="1220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F07A6-E3D9-275E-43EE-872AF6ECCF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034DB1-E7BC-3E8B-D564-91091095E318}"/>
              </a:ext>
            </a:extLst>
          </p:cNvPr>
          <p:cNvSpPr/>
          <p:nvPr/>
        </p:nvSpPr>
        <p:spPr bwMode="auto">
          <a:xfrm>
            <a:off x="8491428" y="4363075"/>
            <a:ext cx="323809" cy="400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07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4025E-02B1-1EDD-033B-A027F4E6D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93B09-994E-A300-D007-FDD76EA96F4D}"/>
              </a:ext>
            </a:extLst>
          </p:cNvPr>
          <p:cNvSpPr/>
          <p:nvPr/>
        </p:nvSpPr>
        <p:spPr bwMode="auto">
          <a:xfrm>
            <a:off x="2558094" y="3763819"/>
            <a:ext cx="5914169" cy="467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A908DB-6350-FDD9-4864-E4369F01B38D}"/>
              </a:ext>
            </a:extLst>
          </p:cNvPr>
          <p:cNvSpPr/>
          <p:nvPr/>
        </p:nvSpPr>
        <p:spPr bwMode="auto">
          <a:xfrm>
            <a:off x="2558094" y="4640752"/>
            <a:ext cx="5482122" cy="660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782F63-C551-E08D-7812-038F463D1F5A}"/>
              </a:ext>
            </a:extLst>
          </p:cNvPr>
          <p:cNvSpPr/>
          <p:nvPr/>
        </p:nvSpPr>
        <p:spPr bwMode="auto">
          <a:xfrm>
            <a:off x="2639616" y="5447266"/>
            <a:ext cx="4776906" cy="585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0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0B65B-81C6-822B-63D5-8D65176DA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57524A-212F-6DFD-76C1-02E01C5F39A7}"/>
              </a:ext>
            </a:extLst>
          </p:cNvPr>
          <p:cNvSpPr/>
          <p:nvPr/>
        </p:nvSpPr>
        <p:spPr bwMode="auto">
          <a:xfrm>
            <a:off x="1539047" y="1856698"/>
            <a:ext cx="8949441" cy="136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1B05DD-B08C-E0BB-CF08-4D30463BDF4F}"/>
              </a:ext>
            </a:extLst>
          </p:cNvPr>
          <p:cNvSpPr/>
          <p:nvPr/>
        </p:nvSpPr>
        <p:spPr bwMode="auto">
          <a:xfrm>
            <a:off x="1548570" y="3580721"/>
            <a:ext cx="8147829" cy="466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F7DBA6-04E3-7EEE-2EBF-39D130F569D0}"/>
              </a:ext>
            </a:extLst>
          </p:cNvPr>
          <p:cNvSpPr/>
          <p:nvPr/>
        </p:nvSpPr>
        <p:spPr bwMode="auto">
          <a:xfrm>
            <a:off x="1539046" y="4447496"/>
            <a:ext cx="5997113" cy="63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2BA0A8-8374-1EDE-1B29-DBD089630599}"/>
              </a:ext>
            </a:extLst>
          </p:cNvPr>
          <p:cNvSpPr/>
          <p:nvPr/>
        </p:nvSpPr>
        <p:spPr bwMode="auto">
          <a:xfrm>
            <a:off x="1596190" y="5373216"/>
            <a:ext cx="4859850" cy="94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3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F2026-F0EE-C00D-11F2-DD288EA1B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4AABDD-F818-05A0-B88A-5CEA7A3AE7C1}"/>
              </a:ext>
            </a:extLst>
          </p:cNvPr>
          <p:cNvSpPr/>
          <p:nvPr/>
        </p:nvSpPr>
        <p:spPr bwMode="auto">
          <a:xfrm>
            <a:off x="1548570" y="2382393"/>
            <a:ext cx="8579877" cy="581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B9AA0D-CED6-CC1D-9477-22939E76DAB7}"/>
              </a:ext>
            </a:extLst>
          </p:cNvPr>
          <p:cNvSpPr/>
          <p:nvPr/>
        </p:nvSpPr>
        <p:spPr bwMode="auto">
          <a:xfrm>
            <a:off x="1558094" y="3393226"/>
            <a:ext cx="6626137" cy="45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0C9BCF-28EE-5099-F132-37E8BA6DEC29}"/>
              </a:ext>
            </a:extLst>
          </p:cNvPr>
          <p:cNvSpPr/>
          <p:nvPr/>
        </p:nvSpPr>
        <p:spPr bwMode="auto">
          <a:xfrm>
            <a:off x="1558094" y="4280089"/>
            <a:ext cx="7058185" cy="58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0E930A2-84BF-36C3-6BCE-18E91415F412}"/>
              </a:ext>
            </a:extLst>
          </p:cNvPr>
          <p:cNvSpPr/>
          <p:nvPr/>
        </p:nvSpPr>
        <p:spPr bwMode="auto">
          <a:xfrm>
            <a:off x="1596190" y="5166952"/>
            <a:ext cx="4571818" cy="581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42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291A0-DEEC-A56F-F4A3-248DF26D8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74402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430C8A-4501-5C90-33C3-81EE2C330DA3}"/>
              </a:ext>
            </a:extLst>
          </p:cNvPr>
          <p:cNvSpPr/>
          <p:nvPr/>
        </p:nvSpPr>
        <p:spPr bwMode="auto">
          <a:xfrm>
            <a:off x="1290809" y="1950400"/>
            <a:ext cx="6101335" cy="75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2D78DB-376F-4776-5984-7CBCAFCCDF6C}"/>
              </a:ext>
            </a:extLst>
          </p:cNvPr>
          <p:cNvSpPr/>
          <p:nvPr/>
        </p:nvSpPr>
        <p:spPr bwMode="auto">
          <a:xfrm>
            <a:off x="1297370" y="2948091"/>
            <a:ext cx="6310798" cy="918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DB25CF0-D23B-D5E3-3101-7B44541AE8CD}"/>
              </a:ext>
            </a:extLst>
          </p:cNvPr>
          <p:cNvSpPr/>
          <p:nvPr/>
        </p:nvSpPr>
        <p:spPr bwMode="auto">
          <a:xfrm>
            <a:off x="1297370" y="4162388"/>
            <a:ext cx="5302686" cy="4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FE5A526-685C-72A1-9F46-AF6DA6AF20BA}"/>
              </a:ext>
            </a:extLst>
          </p:cNvPr>
          <p:cNvSpPr/>
          <p:nvPr/>
        </p:nvSpPr>
        <p:spPr bwMode="auto">
          <a:xfrm>
            <a:off x="1297370" y="4772817"/>
            <a:ext cx="4802670" cy="31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504F2CA-841A-3ED0-78B8-8708057B8C03}"/>
              </a:ext>
            </a:extLst>
          </p:cNvPr>
          <p:cNvSpPr/>
          <p:nvPr/>
        </p:nvSpPr>
        <p:spPr bwMode="auto">
          <a:xfrm>
            <a:off x="1284248" y="5301208"/>
            <a:ext cx="3947656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504F2CA-841A-3ED0-78B8-8708057B8C03}"/>
              </a:ext>
            </a:extLst>
          </p:cNvPr>
          <p:cNvSpPr/>
          <p:nvPr/>
        </p:nvSpPr>
        <p:spPr bwMode="auto">
          <a:xfrm>
            <a:off x="1055440" y="5987110"/>
            <a:ext cx="3947656" cy="82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7" grpId="0" animBg="1"/>
      <p:bldP spid="19" grpId="0" animBg="1"/>
      <p:bldP spid="20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3E7B8-0A7F-B3DD-3F61-386D64A54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641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28738-2CCB-0A09-ECAB-1FA7AB4762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9BFD5C-4F13-EFF9-5FC8-51EF3C5473B4}"/>
              </a:ext>
            </a:extLst>
          </p:cNvPr>
          <p:cNvSpPr/>
          <p:nvPr/>
        </p:nvSpPr>
        <p:spPr bwMode="auto">
          <a:xfrm>
            <a:off x="681904" y="1124745"/>
            <a:ext cx="541409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7E87E5-8410-B422-858C-2565518A1B1B}"/>
              </a:ext>
            </a:extLst>
          </p:cNvPr>
          <p:cNvSpPr/>
          <p:nvPr/>
        </p:nvSpPr>
        <p:spPr bwMode="auto">
          <a:xfrm>
            <a:off x="681904" y="2573619"/>
            <a:ext cx="4117952" cy="1071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8DD92AB-E249-BA41-07C2-086B2F2B9404}"/>
              </a:ext>
            </a:extLst>
          </p:cNvPr>
          <p:cNvSpPr/>
          <p:nvPr/>
        </p:nvSpPr>
        <p:spPr bwMode="auto">
          <a:xfrm>
            <a:off x="681904" y="3789040"/>
            <a:ext cx="4477992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4CF1344-B30A-25AD-88B4-C5559B4749F7}"/>
              </a:ext>
            </a:extLst>
          </p:cNvPr>
          <p:cNvSpPr/>
          <p:nvPr/>
        </p:nvSpPr>
        <p:spPr bwMode="auto">
          <a:xfrm>
            <a:off x="681904" y="5394051"/>
            <a:ext cx="2304761" cy="438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9BFD5C-4F13-EFF9-5FC8-51EF3C5473B4}"/>
              </a:ext>
            </a:extLst>
          </p:cNvPr>
          <p:cNvSpPr/>
          <p:nvPr/>
        </p:nvSpPr>
        <p:spPr bwMode="auto">
          <a:xfrm>
            <a:off x="6096000" y="980729"/>
            <a:ext cx="332586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7E87E5-8410-B422-858C-2565518A1B1B}"/>
              </a:ext>
            </a:extLst>
          </p:cNvPr>
          <p:cNvSpPr/>
          <p:nvPr/>
        </p:nvSpPr>
        <p:spPr bwMode="auto">
          <a:xfrm>
            <a:off x="4799856" y="2408768"/>
            <a:ext cx="3613896" cy="1071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DD92AB-E249-BA41-07C2-086B2F2B9404}"/>
              </a:ext>
            </a:extLst>
          </p:cNvPr>
          <p:cNvSpPr/>
          <p:nvPr/>
        </p:nvSpPr>
        <p:spPr bwMode="auto">
          <a:xfrm>
            <a:off x="5197992" y="3776331"/>
            <a:ext cx="429588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7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4" grpId="0" animBg="1"/>
      <p:bldP spid="32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64D50-D3E9-AB12-0C5D-BD848E90DA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5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174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5271E-4B6A-1B82-0112-FCFAC7C68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2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0BB6B-26B6-A2B0-2F44-D7E1705C123E}"/>
              </a:ext>
            </a:extLst>
          </p:cNvPr>
          <p:cNvSpPr/>
          <p:nvPr/>
        </p:nvSpPr>
        <p:spPr bwMode="auto">
          <a:xfrm>
            <a:off x="681904" y="1123531"/>
            <a:ext cx="6206184" cy="57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AEFCD7-5997-F227-BDCB-7253B7D888E8}"/>
              </a:ext>
            </a:extLst>
          </p:cNvPr>
          <p:cNvSpPr/>
          <p:nvPr/>
        </p:nvSpPr>
        <p:spPr bwMode="auto">
          <a:xfrm>
            <a:off x="681904" y="1996340"/>
            <a:ext cx="7718352" cy="1144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A2FCBB-BC8B-2B38-A0BF-239B94E230D1}"/>
              </a:ext>
            </a:extLst>
          </p:cNvPr>
          <p:cNvSpPr/>
          <p:nvPr/>
        </p:nvSpPr>
        <p:spPr bwMode="auto">
          <a:xfrm>
            <a:off x="681904" y="3459189"/>
            <a:ext cx="2749800" cy="617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C880BDA-B763-7ADA-D01A-75EC4A5CBDC6}"/>
              </a:ext>
            </a:extLst>
          </p:cNvPr>
          <p:cNvSpPr/>
          <p:nvPr/>
        </p:nvSpPr>
        <p:spPr bwMode="auto">
          <a:xfrm>
            <a:off x="681904" y="4316555"/>
            <a:ext cx="5409523" cy="973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CE91D5F-E8A1-CD69-A999-E0952746E51B}"/>
              </a:ext>
            </a:extLst>
          </p:cNvPr>
          <p:cNvSpPr/>
          <p:nvPr/>
        </p:nvSpPr>
        <p:spPr bwMode="auto">
          <a:xfrm>
            <a:off x="681904" y="5756714"/>
            <a:ext cx="9878592" cy="467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0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E40B3-66E9-17F0-1ADE-43664D500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63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727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BF456-3E8E-3C47-5707-E1FCDC8E6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9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1F95E-DA1C-7FD5-E283-84FD6E61DFFD}"/>
              </a:ext>
            </a:extLst>
          </p:cNvPr>
          <p:cNvSpPr/>
          <p:nvPr/>
        </p:nvSpPr>
        <p:spPr bwMode="auto">
          <a:xfrm>
            <a:off x="10310476" y="1963229"/>
            <a:ext cx="352380" cy="40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1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1D3A0-246D-98FE-504F-89654532B6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AEE719-E483-B073-3A2A-C75A30AA0709}"/>
              </a:ext>
            </a:extLst>
          </p:cNvPr>
          <p:cNvSpPr/>
          <p:nvPr/>
        </p:nvSpPr>
        <p:spPr bwMode="auto">
          <a:xfrm>
            <a:off x="681904" y="1171311"/>
            <a:ext cx="10022608" cy="129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2B14F6-2753-832F-DBD6-F37F13C4F5F0}"/>
              </a:ext>
            </a:extLst>
          </p:cNvPr>
          <p:cNvSpPr/>
          <p:nvPr/>
        </p:nvSpPr>
        <p:spPr bwMode="auto">
          <a:xfrm>
            <a:off x="681904" y="2887866"/>
            <a:ext cx="7609523" cy="43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AB6E38-EA09-916C-6F42-3DB733572E64}"/>
              </a:ext>
            </a:extLst>
          </p:cNvPr>
          <p:cNvSpPr/>
          <p:nvPr/>
        </p:nvSpPr>
        <p:spPr bwMode="auto">
          <a:xfrm>
            <a:off x="681904" y="3755681"/>
            <a:ext cx="5198072" cy="609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C0CA419-C5B7-BCDB-C2C5-6D2CE390C999}"/>
              </a:ext>
            </a:extLst>
          </p:cNvPr>
          <p:cNvSpPr/>
          <p:nvPr/>
        </p:nvSpPr>
        <p:spPr bwMode="auto">
          <a:xfrm>
            <a:off x="681904" y="4623494"/>
            <a:ext cx="10166624" cy="60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32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13763-F357-3BE5-B0F3-526AB87BEF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058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C92E2-0DDC-DC9B-988D-3D1C52AB51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09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1F620-F870-B5CC-6A68-471CDAE9FF43}"/>
              </a:ext>
            </a:extLst>
          </p:cNvPr>
          <p:cNvSpPr/>
          <p:nvPr/>
        </p:nvSpPr>
        <p:spPr bwMode="auto">
          <a:xfrm>
            <a:off x="685816" y="6114331"/>
            <a:ext cx="1965541" cy="39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40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9F2E8-1E94-5ED2-D9A2-3301293C7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624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76526-DAC8-D9FE-F771-4E8E66F1BCD7}"/>
              </a:ext>
            </a:extLst>
          </p:cNvPr>
          <p:cNvSpPr/>
          <p:nvPr/>
        </p:nvSpPr>
        <p:spPr bwMode="auto">
          <a:xfrm>
            <a:off x="691208" y="986399"/>
            <a:ext cx="4684712" cy="33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077B7F-AF27-4BAF-2A7A-F7C6C8975EE8}"/>
              </a:ext>
            </a:extLst>
          </p:cNvPr>
          <p:cNvSpPr/>
          <p:nvPr/>
        </p:nvSpPr>
        <p:spPr bwMode="auto">
          <a:xfrm>
            <a:off x="691208" y="1627199"/>
            <a:ext cx="5188768" cy="36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686229-4AB5-5A12-541D-C6ABCBB6FDC6}"/>
              </a:ext>
            </a:extLst>
          </p:cNvPr>
          <p:cNvSpPr/>
          <p:nvPr/>
        </p:nvSpPr>
        <p:spPr bwMode="auto">
          <a:xfrm>
            <a:off x="691208" y="2303998"/>
            <a:ext cx="6633228" cy="51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805294-A26F-3E3F-F6B3-534D1D0E9C6D}"/>
              </a:ext>
            </a:extLst>
          </p:cNvPr>
          <p:cNvSpPr/>
          <p:nvPr/>
        </p:nvSpPr>
        <p:spPr bwMode="auto">
          <a:xfrm>
            <a:off x="691208" y="3607199"/>
            <a:ext cx="4468688" cy="55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5E4EDF4-5C41-8259-637E-412BA0F58C4C}"/>
              </a:ext>
            </a:extLst>
          </p:cNvPr>
          <p:cNvSpPr/>
          <p:nvPr/>
        </p:nvSpPr>
        <p:spPr bwMode="auto">
          <a:xfrm>
            <a:off x="691208" y="4298399"/>
            <a:ext cx="2843197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AEB8AF-3D6D-3B40-1375-1C339EB97611}"/>
              </a:ext>
            </a:extLst>
          </p:cNvPr>
          <p:cNvSpPr/>
          <p:nvPr/>
        </p:nvSpPr>
        <p:spPr bwMode="auto">
          <a:xfrm>
            <a:off x="691208" y="4946399"/>
            <a:ext cx="3728548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ABF2F89-A125-A565-6540-9CD210E2F832}"/>
              </a:ext>
            </a:extLst>
          </p:cNvPr>
          <p:cNvSpPr/>
          <p:nvPr/>
        </p:nvSpPr>
        <p:spPr bwMode="auto">
          <a:xfrm>
            <a:off x="691208" y="5565599"/>
            <a:ext cx="7853064" cy="113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686229-4AB5-5A12-541D-C6ABCBB6FDC6}"/>
              </a:ext>
            </a:extLst>
          </p:cNvPr>
          <p:cNvSpPr/>
          <p:nvPr/>
        </p:nvSpPr>
        <p:spPr bwMode="auto">
          <a:xfrm>
            <a:off x="691208" y="2948069"/>
            <a:ext cx="6633228" cy="51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56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3" grpId="0" animBg="1"/>
      <p:bldP spid="16" grpId="0" animBg="1"/>
      <p:bldP spid="17" grpId="0" animBg="1"/>
      <p:bldP spid="1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F7463-2E62-3A06-DA69-A232D3D7AA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8223C-E2AE-9099-651C-233D8D4B7B5E}"/>
              </a:ext>
            </a:extLst>
          </p:cNvPr>
          <p:cNvSpPr/>
          <p:nvPr/>
        </p:nvSpPr>
        <p:spPr bwMode="auto">
          <a:xfrm>
            <a:off x="681904" y="1085500"/>
            <a:ext cx="1957712" cy="471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C8223C-E2AE-9099-651C-233D8D4B7B5E}"/>
              </a:ext>
            </a:extLst>
          </p:cNvPr>
          <p:cNvSpPr/>
          <p:nvPr/>
        </p:nvSpPr>
        <p:spPr bwMode="auto">
          <a:xfrm>
            <a:off x="4079776" y="1050050"/>
            <a:ext cx="6264696" cy="57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C8223C-E2AE-9099-651C-233D8D4B7B5E}"/>
              </a:ext>
            </a:extLst>
          </p:cNvPr>
          <p:cNvSpPr/>
          <p:nvPr/>
        </p:nvSpPr>
        <p:spPr bwMode="auto">
          <a:xfrm>
            <a:off x="479376" y="1988840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C8223C-E2AE-9099-651C-233D8D4B7B5E}"/>
              </a:ext>
            </a:extLst>
          </p:cNvPr>
          <p:cNvSpPr/>
          <p:nvPr/>
        </p:nvSpPr>
        <p:spPr bwMode="auto">
          <a:xfrm>
            <a:off x="2063552" y="1850850"/>
            <a:ext cx="3888432" cy="107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C8223C-E2AE-9099-651C-233D8D4B7B5E}"/>
              </a:ext>
            </a:extLst>
          </p:cNvPr>
          <p:cNvSpPr/>
          <p:nvPr/>
        </p:nvSpPr>
        <p:spPr bwMode="auto">
          <a:xfrm>
            <a:off x="6023992" y="1796041"/>
            <a:ext cx="4392488" cy="105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C8223C-E2AE-9099-651C-233D8D4B7B5E}"/>
              </a:ext>
            </a:extLst>
          </p:cNvPr>
          <p:cNvSpPr/>
          <p:nvPr/>
        </p:nvSpPr>
        <p:spPr bwMode="auto">
          <a:xfrm>
            <a:off x="119336" y="3264568"/>
            <a:ext cx="10657184" cy="105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C8223C-E2AE-9099-651C-233D8D4B7B5E}"/>
              </a:ext>
            </a:extLst>
          </p:cNvPr>
          <p:cNvSpPr/>
          <p:nvPr/>
        </p:nvSpPr>
        <p:spPr bwMode="auto">
          <a:xfrm>
            <a:off x="2677712" y="1029069"/>
            <a:ext cx="1367420" cy="57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76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2897E-6AE8-4548-6A2A-121AD61EF7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04512-D628-68A4-B065-EC74E20029DA}"/>
              </a:ext>
            </a:extLst>
          </p:cNvPr>
          <p:cNvSpPr/>
          <p:nvPr/>
        </p:nvSpPr>
        <p:spPr bwMode="auto">
          <a:xfrm>
            <a:off x="10329523" y="2020149"/>
            <a:ext cx="342857" cy="40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3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C11E9-9BDE-D0B4-A0AE-39AAC91D46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436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85BD96-C1E0-E637-590C-104DF6429ED6}"/>
              </a:ext>
            </a:extLst>
          </p:cNvPr>
          <p:cNvSpPr/>
          <p:nvPr/>
        </p:nvSpPr>
        <p:spPr bwMode="auto">
          <a:xfrm>
            <a:off x="9097741" y="1211419"/>
            <a:ext cx="333110" cy="35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FCCFC9-C781-6D96-6B38-E5F5092C7009}"/>
              </a:ext>
            </a:extLst>
          </p:cNvPr>
          <p:cNvSpPr/>
          <p:nvPr/>
        </p:nvSpPr>
        <p:spPr bwMode="auto">
          <a:xfrm>
            <a:off x="9097741" y="4512169"/>
            <a:ext cx="341438" cy="35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1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05721-12ED-CCCB-9BF5-A60E0200B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761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A4D7F2-3FF7-A8A6-CA5E-360E6B7C80AD}"/>
              </a:ext>
            </a:extLst>
          </p:cNvPr>
          <p:cNvSpPr/>
          <p:nvPr/>
        </p:nvSpPr>
        <p:spPr bwMode="auto">
          <a:xfrm>
            <a:off x="9320994" y="1981099"/>
            <a:ext cx="315711" cy="35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31811A-A69A-65F3-3474-5BE3A049250B}"/>
              </a:ext>
            </a:extLst>
          </p:cNvPr>
          <p:cNvSpPr/>
          <p:nvPr/>
        </p:nvSpPr>
        <p:spPr bwMode="auto">
          <a:xfrm>
            <a:off x="9295396" y="5346444"/>
            <a:ext cx="341309" cy="367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08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6C3E7-57E4-DA50-9A7B-861D9587A6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8FEDF-3FF0-D659-EFFD-177EC7C52DB9}"/>
              </a:ext>
            </a:extLst>
          </p:cNvPr>
          <p:cNvSpPr/>
          <p:nvPr/>
        </p:nvSpPr>
        <p:spPr bwMode="auto">
          <a:xfrm>
            <a:off x="10300952" y="2162500"/>
            <a:ext cx="380952" cy="4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9E3729-95A7-AF52-6668-056BEC6813F7}"/>
              </a:ext>
            </a:extLst>
          </p:cNvPr>
          <p:cNvSpPr/>
          <p:nvPr/>
        </p:nvSpPr>
        <p:spPr bwMode="auto">
          <a:xfrm>
            <a:off x="10272380" y="4993550"/>
            <a:ext cx="438095" cy="40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10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88EB8-0A5D-E7E6-4ED9-7A9DD6A9DA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F34B79-194B-EB85-AC91-CBEDC7D4E0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28767"/>
            <a:ext cx="10800000" cy="189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569370-B552-A7E3-39ED-E65D860A8B82}"/>
              </a:ext>
            </a:extLst>
          </p:cNvPr>
          <p:cNvSpPr/>
          <p:nvPr/>
        </p:nvSpPr>
        <p:spPr bwMode="auto">
          <a:xfrm>
            <a:off x="9192344" y="3000298"/>
            <a:ext cx="927655" cy="40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BA0D7B-DA1B-0EBC-FB6F-5ECF1EDC832B}"/>
              </a:ext>
            </a:extLst>
          </p:cNvPr>
          <p:cNvSpPr/>
          <p:nvPr/>
        </p:nvSpPr>
        <p:spPr bwMode="auto">
          <a:xfrm>
            <a:off x="9577142" y="3943722"/>
            <a:ext cx="314284" cy="390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92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A3443-1D4A-530E-C960-418D03EF01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67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EFD37-50EC-D21D-2818-CB3F05212850}"/>
              </a:ext>
            </a:extLst>
          </p:cNvPr>
          <p:cNvSpPr/>
          <p:nvPr/>
        </p:nvSpPr>
        <p:spPr bwMode="auto">
          <a:xfrm>
            <a:off x="2235832" y="2532827"/>
            <a:ext cx="320113" cy="39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54E812-00D2-8F12-8D09-AE4F4C4EB755}"/>
              </a:ext>
            </a:extLst>
          </p:cNvPr>
          <p:cNvSpPr/>
          <p:nvPr/>
        </p:nvSpPr>
        <p:spPr bwMode="auto">
          <a:xfrm>
            <a:off x="2063552" y="5229200"/>
            <a:ext cx="2742605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2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F690E-ED38-EB5B-C15B-A8202FAC1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AB87B-4E79-4177-50AE-205BFD31BE65}"/>
              </a:ext>
            </a:extLst>
          </p:cNvPr>
          <p:cNvSpPr/>
          <p:nvPr/>
        </p:nvSpPr>
        <p:spPr bwMode="auto">
          <a:xfrm>
            <a:off x="3253333" y="4173613"/>
            <a:ext cx="323809" cy="400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31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