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7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9" name="yt_shape_11169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教材母题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筐白菜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为质量标准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bc98"/>
              </a:rPr>
              <a:t>超过的千克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数记作正数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不足的千克数记作负数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称后的记录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筐白菜一共多少千克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b45e2"/>
              </a:rPr>
              <a:t>）＋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筐白菜一共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5kg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23C9C29-717C-3A35-C12C-1F835C52B37F}"/>
              </a:ext>
            </a:extLst>
          </p:cNvPr>
          <p:cNvSpPr txBox="1"/>
          <p:nvPr/>
        </p:nvSpPr>
        <p:spPr>
          <a:xfrm>
            <a:off x="450108" y="2755146"/>
            <a:ext cx="11102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b45e2"/>
              </a:rPr>
              <a:t>）＋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FB3E9D-F8CD-633B-FAAE-2416CF85C48F}"/>
              </a:ext>
            </a:extLst>
          </p:cNvPr>
          <p:cNvSpPr txBox="1"/>
          <p:nvPr/>
        </p:nvSpPr>
        <p:spPr>
          <a:xfrm>
            <a:off x="450108" y="3230634"/>
            <a:ext cx="622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22CF55-322C-1D4F-C24E-D64D204C5B2E}"/>
              </a:ext>
            </a:extLst>
          </p:cNvPr>
          <p:cNvSpPr txBox="1"/>
          <p:nvPr/>
        </p:nvSpPr>
        <p:spPr>
          <a:xfrm>
            <a:off x="450108" y="3706122"/>
            <a:ext cx="4066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筐白菜一共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5kg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4" name="yt_shape_11174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检查某超市某种水果罐头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瓶的质量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e0f7"/>
              </a:rPr>
              <a:t>超出的记为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不足的记为负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情况如下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827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总的情况是超出还是不足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总的情况是不足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最多的与最少的相差多少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最多的与最少的相差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5CEAFE-8754-9423-F84E-BC8961FB4FCE}"/>
              </a:ext>
            </a:extLst>
          </p:cNvPr>
          <p:cNvSpPr txBox="1"/>
          <p:nvPr/>
        </p:nvSpPr>
        <p:spPr>
          <a:xfrm>
            <a:off x="450108" y="2755146"/>
            <a:ext cx="7038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4CC854-DAD3-19D4-F6A6-5E76DD4D77FF}"/>
              </a:ext>
            </a:extLst>
          </p:cNvPr>
          <p:cNvSpPr txBox="1"/>
          <p:nvPr/>
        </p:nvSpPr>
        <p:spPr>
          <a:xfrm>
            <a:off x="450108" y="3230634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总的情况是不足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6A23E1-32A7-F20F-2427-958B3D7FEB14}"/>
              </a:ext>
            </a:extLst>
          </p:cNvPr>
          <p:cNvSpPr txBox="1"/>
          <p:nvPr/>
        </p:nvSpPr>
        <p:spPr>
          <a:xfrm>
            <a:off x="450108" y="4181610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D6480F-6B10-874D-54B9-160B61BB7EE3}"/>
              </a:ext>
            </a:extLst>
          </p:cNvPr>
          <p:cNvSpPr txBox="1"/>
          <p:nvPr/>
        </p:nvSpPr>
        <p:spPr>
          <a:xfrm>
            <a:off x="450108" y="4657098"/>
            <a:ext cx="421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最多的与最少的相差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0" name="yt_shape_11180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在防治某流感病毒感染的体温检查中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0c7a"/>
              </a:rPr>
              <a:t>检查人员将高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的部分记作正数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的部分记作负数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体温正好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时记作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8278d"/>
              </a:rPr>
              <a:t>”.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一位人员在一周内体温测量结果分别为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ac5f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该人员这一周内的最高体温和最低体温分别是多少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该人员这一周内的最高体温是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最低体温是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求该人员这一周测量体温的平均值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该人员这一周测量体温的平均值是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D81271F-9DAA-9277-C884-43B11C20EE30}"/>
              </a:ext>
            </a:extLst>
          </p:cNvPr>
          <p:cNvSpPr txBox="1"/>
          <p:nvPr/>
        </p:nvSpPr>
        <p:spPr>
          <a:xfrm>
            <a:off x="450108" y="3230634"/>
            <a:ext cx="6596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A4DFB4-52D7-BE8C-2D0B-DE3DB2286F0F}"/>
              </a:ext>
            </a:extLst>
          </p:cNvPr>
          <p:cNvSpPr txBox="1"/>
          <p:nvPr/>
        </p:nvSpPr>
        <p:spPr>
          <a:xfrm>
            <a:off x="450108" y="3706122"/>
            <a:ext cx="8577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该人员这一周内的最高体温是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最低体温是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ED474F-AEAE-638C-D04F-BD1A3135B974}"/>
              </a:ext>
            </a:extLst>
          </p:cNvPr>
          <p:cNvSpPr txBox="1"/>
          <p:nvPr/>
        </p:nvSpPr>
        <p:spPr>
          <a:xfrm>
            <a:off x="450108" y="4657098"/>
            <a:ext cx="917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CB027C-C31D-BB30-B952-8E503B11A9BF}"/>
              </a:ext>
            </a:extLst>
          </p:cNvPr>
          <p:cNvSpPr txBox="1"/>
          <p:nvPr/>
        </p:nvSpPr>
        <p:spPr>
          <a:xfrm>
            <a:off x="450108" y="5132586"/>
            <a:ext cx="2626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5F85D8-E812-2D2A-CB19-3AF596D2860C}"/>
              </a:ext>
            </a:extLst>
          </p:cNvPr>
          <p:cNvSpPr txBox="1"/>
          <p:nvPr/>
        </p:nvSpPr>
        <p:spPr>
          <a:xfrm>
            <a:off x="450108" y="5608074"/>
            <a:ext cx="6512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该人员这一周测量体温的平均值是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6" name="yt_shape_11186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【拓展一】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小明和小红各有四张形状不同的卡片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ce2cc"/>
              </a:rPr>
              <a:t>他们利用这些卡片做游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在游戏中规定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长方形表示加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圆形表示减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结果数较小的获胜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f072"/>
              </a:rPr>
              <a:t>请通过列式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判断小明和小红谁为胜者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187" name="yt_image_11187" title="H_148.237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8539" y="2475451"/>
            <a:ext cx="5074920" cy="188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189"/>
          <p:cNvSpPr txBox="1"/>
          <p:nvPr/>
        </p:nvSpPr>
        <p:spPr>
          <a:xfrm>
            <a:off x="540000" y="4358067"/>
            <a:ext cx="675967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根据题意列式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小明的得数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小红的得数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所以小红为胜者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6C87FA-833C-4AEB-C8E6-A806E1090172}"/>
              </a:ext>
            </a:extLst>
          </p:cNvPr>
          <p:cNvSpPr txBox="1"/>
          <p:nvPr/>
        </p:nvSpPr>
        <p:spPr>
          <a:xfrm>
            <a:off x="449989" y="4311261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根据题意列式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30F28C-E5C8-5A8E-6D3A-6F9ABFE4C7C8}"/>
              </a:ext>
            </a:extLst>
          </p:cNvPr>
          <p:cNvSpPr txBox="1"/>
          <p:nvPr/>
        </p:nvSpPr>
        <p:spPr>
          <a:xfrm>
            <a:off x="449989" y="4786749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小明的得数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B3E17C-487E-4CCC-BECA-9B5031A8E1A6}"/>
              </a:ext>
            </a:extLst>
          </p:cNvPr>
          <p:cNvSpPr txBox="1"/>
          <p:nvPr/>
        </p:nvSpPr>
        <p:spPr>
          <a:xfrm>
            <a:off x="449989" y="5262237"/>
            <a:ext cx="6874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小红的得数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DC22647-A3C7-E663-E241-FD0EBFA5C102}"/>
              </a:ext>
            </a:extLst>
          </p:cNvPr>
          <p:cNvSpPr txBox="1"/>
          <p:nvPr/>
        </p:nvSpPr>
        <p:spPr>
          <a:xfrm>
            <a:off x="449989" y="5737725"/>
            <a:ext cx="24547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0F45F6F-BCEB-1A40-040B-C1B4B8A28ED1}"/>
              </a:ext>
            </a:extLst>
          </p:cNvPr>
          <p:cNvSpPr txBox="1"/>
          <p:nvPr/>
        </p:nvSpPr>
        <p:spPr>
          <a:xfrm>
            <a:off x="449989" y="6213213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所以小红为胜者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2" name="yt_shape_11192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【拓展二】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乙两队进行拔河比赛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标志物先向甲队方向移动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bcda"/>
              </a:rPr>
              <a:t>后向乙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队方向移动了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僵持一会儿后又向乙队方向移动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c0172"/>
              </a:rPr>
              <a:t>随后向甲队方向移动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在一片欢呼声中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标志物再向甲队方向移动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c3265"/>
              </a:rPr>
              <a:t>若规定只要标志物向某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队方向移动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则该队即可获胜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那么现在甲队获胜了吗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193" name="yt_image_11193" title="H_85.4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9455" y="2972062"/>
            <a:ext cx="2673088" cy="1084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95" name="yt_shape_11195"/>
          <p:cNvSpPr txBox="1"/>
          <p:nvPr/>
        </p:nvSpPr>
        <p:spPr>
          <a:xfrm>
            <a:off x="540120" y="4107317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甲队没有获胜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把拔河绳看作数轴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标志物开始在原点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甲队在正方向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乙队在负方向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6e909"/>
              </a:rPr>
              <a:t>标志物最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后表示的数为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即标志物向甲队方向移动了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由此判断甲队没有获胜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473091C-04B6-5BA3-58D2-89BCBA161B91}"/>
              </a:ext>
            </a:extLst>
          </p:cNvPr>
          <p:cNvSpPr txBox="1"/>
          <p:nvPr/>
        </p:nvSpPr>
        <p:spPr>
          <a:xfrm>
            <a:off x="450109" y="4060511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甲队没有获胜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8D0FD3-BD18-F417-DADE-344DB980F1CB}"/>
              </a:ext>
            </a:extLst>
          </p:cNvPr>
          <p:cNvSpPr txBox="1"/>
          <p:nvPr/>
        </p:nvSpPr>
        <p:spPr>
          <a:xfrm>
            <a:off x="450109" y="4535999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把拔河绳看作数轴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标志物开始在原点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甲队在正方向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乙队在负方向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6e909"/>
              </a:rPr>
              <a:t>标志物最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8CBF57-162A-B0A5-3A5A-AD55E6883333}"/>
              </a:ext>
            </a:extLst>
          </p:cNvPr>
          <p:cNvSpPr txBox="1"/>
          <p:nvPr/>
        </p:nvSpPr>
        <p:spPr>
          <a:xfrm>
            <a:off x="450109" y="5011488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后表示的数为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828374-602E-AE96-E06C-06A1C8192FE5}"/>
              </a:ext>
            </a:extLst>
          </p:cNvPr>
          <p:cNvSpPr txBox="1"/>
          <p:nvPr/>
        </p:nvSpPr>
        <p:spPr>
          <a:xfrm>
            <a:off x="450109" y="5486975"/>
            <a:ext cx="552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即标志物向甲队方向移动了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515D314-4D5A-90DF-96D6-B51715D9DBC4}"/>
              </a:ext>
            </a:extLst>
          </p:cNvPr>
          <p:cNvSpPr txBox="1"/>
          <p:nvPr/>
        </p:nvSpPr>
        <p:spPr>
          <a:xfrm>
            <a:off x="450109" y="5962463"/>
            <a:ext cx="3380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由此判断甲队没有获胜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635</Words>
  <Application>Microsoft Office PowerPoint</Application>
  <PresentationFormat>宽屏</PresentationFormat>
  <Paragraphs>58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30" baseType="lpstr">
      <vt:lpstr>_⨹_1_2ac5f</vt:lpstr>
      <vt:lpstr>_⨹_1_98274</vt:lpstr>
      <vt:lpstr>_⨹_10_c3265</vt:lpstr>
      <vt:lpstr>_⨹_10_ce2cc</vt:lpstr>
      <vt:lpstr>_⨹_2_8278d</vt:lpstr>
      <vt:lpstr>_⨹_2_b45e2</vt:lpstr>
      <vt:lpstr>_⨹_3_dbcda</vt:lpstr>
      <vt:lpstr>_⨹_4_6e909</vt:lpstr>
      <vt:lpstr>_⨹_5_0bc98</vt:lpstr>
      <vt:lpstr>_⨹_5_2f072</vt:lpstr>
      <vt:lpstr>_⨹_5_5e0f7</vt:lpstr>
      <vt:lpstr>_⨹_6_c0c7a</vt:lpstr>
      <vt:lpstr>_⨹_9_c0172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7</cp:revision>
  <dcterms:created xsi:type="dcterms:W3CDTF">2024-07-28T13:31:34Z</dcterms:created>
  <dcterms:modified xsi:type="dcterms:W3CDTF">2024-07-29T00:53:15Z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