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6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95" y="2735520"/>
            <a:ext cx="10257409" cy="138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51B88B-CBC3-3B65-C7C4-803D0C25D0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D79C1-E103-1D10-3186-295E517FF9AF}"/>
              </a:ext>
            </a:extLst>
          </p:cNvPr>
          <p:cNvSpPr/>
          <p:nvPr/>
        </p:nvSpPr>
        <p:spPr bwMode="auto">
          <a:xfrm>
            <a:off x="7896200" y="1772816"/>
            <a:ext cx="3456384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A14ECE-8AFC-29F0-CA9D-7C9F00839769}"/>
              </a:ext>
            </a:extLst>
          </p:cNvPr>
          <p:cNvSpPr/>
          <p:nvPr/>
        </p:nvSpPr>
        <p:spPr bwMode="auto">
          <a:xfrm>
            <a:off x="1596190" y="2924944"/>
            <a:ext cx="75539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E7394A-220E-F04A-FE23-9B8F05414666}"/>
              </a:ext>
            </a:extLst>
          </p:cNvPr>
          <p:cNvSpPr/>
          <p:nvPr/>
        </p:nvSpPr>
        <p:spPr bwMode="auto">
          <a:xfrm>
            <a:off x="6539047" y="3887496"/>
            <a:ext cx="561904" cy="409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D61946-DA84-D3D1-D26C-3EF5BB1B96CC}"/>
              </a:ext>
            </a:extLst>
          </p:cNvPr>
          <p:cNvSpPr/>
          <p:nvPr/>
        </p:nvSpPr>
        <p:spPr bwMode="auto">
          <a:xfrm>
            <a:off x="7796190" y="4859673"/>
            <a:ext cx="895238" cy="419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40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C8E3F-9F65-AE13-9E5C-32A2677AA1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537A1-9614-A946-81ED-7C7E6F0396FF}"/>
              </a:ext>
            </a:extLst>
          </p:cNvPr>
          <p:cNvSpPr/>
          <p:nvPr/>
        </p:nvSpPr>
        <p:spPr bwMode="auto">
          <a:xfrm>
            <a:off x="2710476" y="3524772"/>
            <a:ext cx="1190476" cy="120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7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650FC2-9328-D735-9E85-AD119AC6A8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69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99537A1-9614-A946-81ED-7C7E6F0396FF}"/>
              </a:ext>
            </a:extLst>
          </p:cNvPr>
          <p:cNvSpPr/>
          <p:nvPr/>
        </p:nvSpPr>
        <p:spPr bwMode="auto">
          <a:xfrm>
            <a:off x="2135560" y="5373216"/>
            <a:ext cx="8640960" cy="120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72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88273-B628-34B9-1688-3BD29A769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F7434A-E720-56A7-AC91-3ACB6A36D40D}"/>
              </a:ext>
            </a:extLst>
          </p:cNvPr>
          <p:cNvSpPr/>
          <p:nvPr/>
        </p:nvSpPr>
        <p:spPr bwMode="auto">
          <a:xfrm>
            <a:off x="4799856" y="2729562"/>
            <a:ext cx="4377286" cy="62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0DAE4D-F393-C9B9-8BBD-574D697E2A20}"/>
              </a:ext>
            </a:extLst>
          </p:cNvPr>
          <p:cNvSpPr/>
          <p:nvPr/>
        </p:nvSpPr>
        <p:spPr bwMode="auto">
          <a:xfrm>
            <a:off x="4871865" y="3862423"/>
            <a:ext cx="4305278" cy="419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992C1E-44F6-46F2-3376-B35ED828FE2D}"/>
              </a:ext>
            </a:extLst>
          </p:cNvPr>
          <p:cNvSpPr/>
          <p:nvPr/>
        </p:nvSpPr>
        <p:spPr bwMode="auto">
          <a:xfrm>
            <a:off x="5500952" y="4826186"/>
            <a:ext cx="2238095" cy="419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55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7EE56-A6BD-77BD-E8FB-7E3BFBE8B6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4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382F12-D717-9912-D1A7-109E84B38812}"/>
              </a:ext>
            </a:extLst>
          </p:cNvPr>
          <p:cNvSpPr/>
          <p:nvPr/>
        </p:nvSpPr>
        <p:spPr bwMode="auto">
          <a:xfrm>
            <a:off x="1487488" y="2924944"/>
            <a:ext cx="80648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AA159-DA08-5BD7-63B1-432DCC8AB2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67B435-0C48-6DEA-4C73-616BE9D71A12}"/>
              </a:ext>
            </a:extLst>
          </p:cNvPr>
          <p:cNvSpPr/>
          <p:nvPr/>
        </p:nvSpPr>
        <p:spPr bwMode="auto">
          <a:xfrm>
            <a:off x="2415238" y="3823530"/>
            <a:ext cx="9153370" cy="152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22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43ECA-0FCC-2C61-AB4F-D51C5DFDC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2A767-4E27-2886-0FEC-BB4F38AFC891}"/>
              </a:ext>
            </a:extLst>
          </p:cNvPr>
          <p:cNvSpPr/>
          <p:nvPr/>
        </p:nvSpPr>
        <p:spPr bwMode="auto">
          <a:xfrm>
            <a:off x="1539047" y="1953495"/>
            <a:ext cx="4196913" cy="61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55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534D2-32B9-68C7-AC27-3F55E0A56E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5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1D3E95-9366-CDE8-5F4D-E3D4248031C6}"/>
              </a:ext>
            </a:extLst>
          </p:cNvPr>
          <p:cNvSpPr/>
          <p:nvPr/>
        </p:nvSpPr>
        <p:spPr bwMode="auto">
          <a:xfrm>
            <a:off x="1567618" y="3356993"/>
            <a:ext cx="3952317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8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CCC5AC-2C64-03D8-069E-9F0C6577BF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F1D3E95-9366-CDE8-5F4D-E3D4248031C6}"/>
              </a:ext>
            </a:extLst>
          </p:cNvPr>
          <p:cNvSpPr/>
          <p:nvPr/>
        </p:nvSpPr>
        <p:spPr bwMode="auto">
          <a:xfrm>
            <a:off x="407368" y="2564904"/>
            <a:ext cx="684076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53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7C5B1-1611-C642-0CFE-7F681A581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809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218A6-77FF-11AF-75E7-689EEDF4869A}"/>
              </a:ext>
            </a:extLst>
          </p:cNvPr>
          <p:cNvSpPr/>
          <p:nvPr/>
        </p:nvSpPr>
        <p:spPr bwMode="auto">
          <a:xfrm>
            <a:off x="1495485" y="3269366"/>
            <a:ext cx="5620091" cy="42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4BA624-FFBF-BAD3-2474-6BB979FE191D}"/>
              </a:ext>
            </a:extLst>
          </p:cNvPr>
          <p:cNvSpPr/>
          <p:nvPr/>
        </p:nvSpPr>
        <p:spPr bwMode="auto">
          <a:xfrm>
            <a:off x="1504198" y="4088967"/>
            <a:ext cx="5332551" cy="41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52A238-CC1D-FBE7-4BB5-7FA762BCD7E0}"/>
              </a:ext>
            </a:extLst>
          </p:cNvPr>
          <p:cNvSpPr/>
          <p:nvPr/>
        </p:nvSpPr>
        <p:spPr bwMode="auto">
          <a:xfrm>
            <a:off x="1504198" y="4926007"/>
            <a:ext cx="3180361" cy="40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D038A4-9DF8-565B-B9B8-F533DBDC2474}"/>
              </a:ext>
            </a:extLst>
          </p:cNvPr>
          <p:cNvSpPr/>
          <p:nvPr/>
        </p:nvSpPr>
        <p:spPr bwMode="auto">
          <a:xfrm>
            <a:off x="1504198" y="5780486"/>
            <a:ext cx="4087746" cy="915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59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584B3-5E3A-7D95-83C8-43B709D25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126366-DDA0-8B7B-3CD6-A79F6EAB155F}"/>
              </a:ext>
            </a:extLst>
          </p:cNvPr>
          <p:cNvSpPr/>
          <p:nvPr/>
        </p:nvSpPr>
        <p:spPr bwMode="auto">
          <a:xfrm>
            <a:off x="10310476" y="3849025"/>
            <a:ext cx="352380" cy="400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7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E57AB-C3E9-9EC4-D0EB-230A377C7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346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157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9F1E9-3829-6084-289E-A58248474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3A2383-AD23-196C-ABB1-13DBAB6982F1}"/>
              </a:ext>
            </a:extLst>
          </p:cNvPr>
          <p:cNvSpPr/>
          <p:nvPr/>
        </p:nvSpPr>
        <p:spPr bwMode="auto">
          <a:xfrm>
            <a:off x="681904" y="1037616"/>
            <a:ext cx="9806584" cy="2463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5953D38-D758-621D-85B5-DC3491757A9B}"/>
              </a:ext>
            </a:extLst>
          </p:cNvPr>
          <p:cNvSpPr/>
          <p:nvPr/>
        </p:nvSpPr>
        <p:spPr bwMode="auto">
          <a:xfrm>
            <a:off x="681904" y="3645024"/>
            <a:ext cx="4405984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DA3217E-DF2E-F478-08E6-817DEE4C5CD3}"/>
              </a:ext>
            </a:extLst>
          </p:cNvPr>
          <p:cNvSpPr/>
          <p:nvPr/>
        </p:nvSpPr>
        <p:spPr bwMode="auto">
          <a:xfrm>
            <a:off x="681904" y="4437111"/>
            <a:ext cx="9374536" cy="63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57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8F2AD-DFEE-1BF9-BD66-1EF8F4BD63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61691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B0DA216-AD12-D3BE-3F5C-9DF0B6E41C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9" b="44631"/>
          <a:stretch/>
        </p:blipFill>
        <p:spPr>
          <a:xfrm>
            <a:off x="8184232" y="2492896"/>
            <a:ext cx="3750989" cy="3249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78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DFD01-23EE-DFA0-5E36-CC9A80F53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15422"/>
            <a:ext cx="10800000" cy="293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38F2AD-DFEE-1BF9-BD66-1EF8F4BD63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3" t="66413" r="4686" b="1681"/>
          <a:stretch/>
        </p:blipFill>
        <p:spPr>
          <a:xfrm>
            <a:off x="2279576" y="1052737"/>
            <a:ext cx="5184576" cy="187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190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DA216-AD12-D3BE-3F5C-9DF0B6E41C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93"/>
          <a:stretch/>
        </p:blipFill>
        <p:spPr>
          <a:xfrm>
            <a:off x="720001" y="827999"/>
            <a:ext cx="63121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E2B13-D428-F33A-EB0E-2DFE4667B344}"/>
              </a:ext>
            </a:extLst>
          </p:cNvPr>
          <p:cNvSpPr/>
          <p:nvPr/>
        </p:nvSpPr>
        <p:spPr bwMode="auto">
          <a:xfrm>
            <a:off x="683742" y="1027528"/>
            <a:ext cx="6060330" cy="132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296054-4FDE-49BD-0B5E-1B1D32F98212}"/>
              </a:ext>
            </a:extLst>
          </p:cNvPr>
          <p:cNvSpPr/>
          <p:nvPr/>
        </p:nvSpPr>
        <p:spPr bwMode="auto">
          <a:xfrm>
            <a:off x="683742" y="2723535"/>
            <a:ext cx="5683427" cy="42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1419CB-35EF-F275-44DF-7C66C812B62F}"/>
              </a:ext>
            </a:extLst>
          </p:cNvPr>
          <p:cNvSpPr/>
          <p:nvPr/>
        </p:nvSpPr>
        <p:spPr bwMode="auto">
          <a:xfrm>
            <a:off x="819709" y="3576073"/>
            <a:ext cx="3897725" cy="42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C1C723-EBB0-3BBD-460E-4054C64773DC}"/>
              </a:ext>
            </a:extLst>
          </p:cNvPr>
          <p:cNvSpPr/>
          <p:nvPr/>
        </p:nvSpPr>
        <p:spPr bwMode="auto">
          <a:xfrm>
            <a:off x="819709" y="4419541"/>
            <a:ext cx="3897725" cy="43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D69883-87B6-1A61-BF22-31C7943ADE0A}"/>
              </a:ext>
            </a:extLst>
          </p:cNvPr>
          <p:cNvSpPr/>
          <p:nvPr/>
        </p:nvSpPr>
        <p:spPr bwMode="auto">
          <a:xfrm>
            <a:off x="683742" y="5326496"/>
            <a:ext cx="4677270" cy="362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1E96609-B564-2F21-B190-AA05BE908F13}"/>
              </a:ext>
            </a:extLst>
          </p:cNvPr>
          <p:cNvSpPr/>
          <p:nvPr/>
        </p:nvSpPr>
        <p:spPr bwMode="auto">
          <a:xfrm>
            <a:off x="683742" y="6133686"/>
            <a:ext cx="5916314" cy="444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83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0F790-EE37-BFDD-1A3F-BA99BC629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8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B7C44-E69E-561D-DEE3-C9A3971F6CCC}"/>
              </a:ext>
            </a:extLst>
          </p:cNvPr>
          <p:cNvSpPr/>
          <p:nvPr/>
        </p:nvSpPr>
        <p:spPr bwMode="auto">
          <a:xfrm>
            <a:off x="10329523" y="1056649"/>
            <a:ext cx="342857" cy="400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CD595-6E3F-B0F2-FD02-AD1D62240525}"/>
              </a:ext>
            </a:extLst>
          </p:cNvPr>
          <p:cNvSpPr/>
          <p:nvPr/>
        </p:nvSpPr>
        <p:spPr bwMode="auto">
          <a:xfrm>
            <a:off x="10329523" y="4505468"/>
            <a:ext cx="342857" cy="400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52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559B5-FD1D-B3A8-826F-63C2BFE2FD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D307C-D2A5-597C-CE00-0EBF9DC91F80}"/>
              </a:ext>
            </a:extLst>
          </p:cNvPr>
          <p:cNvSpPr/>
          <p:nvPr/>
        </p:nvSpPr>
        <p:spPr bwMode="auto">
          <a:xfrm>
            <a:off x="10329523" y="2085736"/>
            <a:ext cx="342857" cy="400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85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CEE21-B79C-9164-B9B5-7117E34B2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8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E3DBA7-9FB9-2BED-91A1-76C350C8E2D7}"/>
              </a:ext>
            </a:extLst>
          </p:cNvPr>
          <p:cNvSpPr/>
          <p:nvPr/>
        </p:nvSpPr>
        <p:spPr bwMode="auto">
          <a:xfrm>
            <a:off x="10262857" y="2010146"/>
            <a:ext cx="438095" cy="40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8C4FD0-4F9D-D4C1-A2F7-6BEA19F52138}"/>
              </a:ext>
            </a:extLst>
          </p:cNvPr>
          <p:cNvSpPr/>
          <p:nvPr/>
        </p:nvSpPr>
        <p:spPr bwMode="auto">
          <a:xfrm>
            <a:off x="10291428" y="4860648"/>
            <a:ext cx="390476" cy="40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59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9F321-7164-3121-9297-968FF8271E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047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F2DB91-1EF6-F8CB-0990-A97BB2CCB5C9}"/>
              </a:ext>
            </a:extLst>
          </p:cNvPr>
          <p:cNvSpPr/>
          <p:nvPr/>
        </p:nvSpPr>
        <p:spPr bwMode="auto">
          <a:xfrm>
            <a:off x="7704597" y="3891081"/>
            <a:ext cx="320650" cy="293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18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63861-4816-2DA1-D628-CC419CF6A2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947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6C489E-7803-0FE4-0F20-045771DE0E0A}"/>
              </a:ext>
            </a:extLst>
          </p:cNvPr>
          <p:cNvSpPr/>
          <p:nvPr/>
        </p:nvSpPr>
        <p:spPr bwMode="auto">
          <a:xfrm>
            <a:off x="9764017" y="2897999"/>
            <a:ext cx="413543" cy="3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10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FCD5B-E437-CB4E-69B1-7A0FD2510C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D8ED7-E90A-1F2C-DA09-5C0A93E3F448}"/>
              </a:ext>
            </a:extLst>
          </p:cNvPr>
          <p:cNvSpPr/>
          <p:nvPr/>
        </p:nvSpPr>
        <p:spPr bwMode="auto">
          <a:xfrm>
            <a:off x="6186666" y="1988840"/>
            <a:ext cx="77343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9B5A85-E996-4252-8E40-618B11BA37FB}"/>
              </a:ext>
            </a:extLst>
          </p:cNvPr>
          <p:cNvSpPr/>
          <p:nvPr/>
        </p:nvSpPr>
        <p:spPr bwMode="auto">
          <a:xfrm>
            <a:off x="3120000" y="2954240"/>
            <a:ext cx="323809" cy="40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47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74AA6-32D2-BE8E-96E2-245532AC3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B89197-53DF-FB6C-34DB-DF315E5986D2}"/>
              </a:ext>
            </a:extLst>
          </p:cNvPr>
          <p:cNvSpPr/>
          <p:nvPr/>
        </p:nvSpPr>
        <p:spPr bwMode="auto">
          <a:xfrm>
            <a:off x="6805714" y="3000693"/>
            <a:ext cx="323809" cy="400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1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2024-07-29T05:30:55Z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