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4"/>
          <a:stretch/>
        </p:blipFill>
        <p:spPr>
          <a:xfrm>
            <a:off x="2537352" y="2132856"/>
            <a:ext cx="6861754" cy="13681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5" t="5882" r="919" b="-5882"/>
          <a:stretch/>
        </p:blipFill>
        <p:spPr>
          <a:xfrm>
            <a:off x="2446927" y="3356992"/>
            <a:ext cx="7042604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9658B-9AF3-5C11-7383-4824FDE92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6EED7-1EFE-C2CD-9EC1-E1E790FFC795}"/>
              </a:ext>
            </a:extLst>
          </p:cNvPr>
          <p:cNvSpPr/>
          <p:nvPr/>
        </p:nvSpPr>
        <p:spPr bwMode="auto">
          <a:xfrm>
            <a:off x="1559496" y="2808887"/>
            <a:ext cx="7653298" cy="59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1E6EED7-1EFE-C2CD-9EC1-E1E790FFC795}"/>
              </a:ext>
            </a:extLst>
          </p:cNvPr>
          <p:cNvSpPr/>
          <p:nvPr/>
        </p:nvSpPr>
        <p:spPr bwMode="auto">
          <a:xfrm>
            <a:off x="1415480" y="1844824"/>
            <a:ext cx="7653298" cy="815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1E6EED7-1EFE-C2CD-9EC1-E1E790FFC795}"/>
              </a:ext>
            </a:extLst>
          </p:cNvPr>
          <p:cNvSpPr/>
          <p:nvPr/>
        </p:nvSpPr>
        <p:spPr bwMode="auto">
          <a:xfrm>
            <a:off x="1775520" y="3789040"/>
            <a:ext cx="7653298" cy="103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1E6EED7-1EFE-C2CD-9EC1-E1E790FFC795}"/>
              </a:ext>
            </a:extLst>
          </p:cNvPr>
          <p:cNvSpPr/>
          <p:nvPr/>
        </p:nvSpPr>
        <p:spPr bwMode="auto">
          <a:xfrm>
            <a:off x="1271464" y="5139504"/>
            <a:ext cx="7653298" cy="59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3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E704D-EC7D-843C-A101-F4581E82B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3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8C4D8D-B603-0705-3D48-CDC05D694ECE}"/>
              </a:ext>
            </a:extLst>
          </p:cNvPr>
          <p:cNvSpPr/>
          <p:nvPr/>
        </p:nvSpPr>
        <p:spPr bwMode="auto">
          <a:xfrm>
            <a:off x="1834285" y="3356992"/>
            <a:ext cx="8582195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68C4D8D-B603-0705-3D48-CDC05D694ECE}"/>
              </a:ext>
            </a:extLst>
          </p:cNvPr>
          <p:cNvSpPr/>
          <p:nvPr/>
        </p:nvSpPr>
        <p:spPr bwMode="auto">
          <a:xfrm>
            <a:off x="2063552" y="4797152"/>
            <a:ext cx="8429795" cy="65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68C4D8D-B603-0705-3D48-CDC05D694ECE}"/>
              </a:ext>
            </a:extLst>
          </p:cNvPr>
          <p:cNvSpPr/>
          <p:nvPr/>
        </p:nvSpPr>
        <p:spPr bwMode="auto">
          <a:xfrm>
            <a:off x="2086640" y="5735984"/>
            <a:ext cx="8429795" cy="65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5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A6996-C439-A13C-CB7F-F06B32C412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035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7FB873-48DC-B91A-7EEE-2E805BC0F9E1}"/>
              </a:ext>
            </a:extLst>
          </p:cNvPr>
          <p:cNvSpPr/>
          <p:nvPr/>
        </p:nvSpPr>
        <p:spPr bwMode="auto">
          <a:xfrm>
            <a:off x="1727780" y="3429000"/>
            <a:ext cx="616842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17FB873-48DC-B91A-7EEE-2E805BC0F9E1}"/>
              </a:ext>
            </a:extLst>
          </p:cNvPr>
          <p:cNvSpPr/>
          <p:nvPr/>
        </p:nvSpPr>
        <p:spPr bwMode="auto">
          <a:xfrm>
            <a:off x="2135560" y="4941168"/>
            <a:ext cx="6168420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17FB873-48DC-B91A-7EEE-2E805BC0F9E1}"/>
              </a:ext>
            </a:extLst>
          </p:cNvPr>
          <p:cNvSpPr/>
          <p:nvPr/>
        </p:nvSpPr>
        <p:spPr bwMode="auto">
          <a:xfrm>
            <a:off x="2207568" y="6093296"/>
            <a:ext cx="3960440" cy="571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22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DE5EE-39C6-34F4-42DA-24A5A7586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C3E43-D145-2652-2435-F82F3FEF747C}"/>
              </a:ext>
            </a:extLst>
          </p:cNvPr>
          <p:cNvSpPr/>
          <p:nvPr/>
        </p:nvSpPr>
        <p:spPr bwMode="auto">
          <a:xfrm>
            <a:off x="1586666" y="2999594"/>
            <a:ext cx="5661462" cy="43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FC3E43-D145-2652-2435-F82F3FEF747C}"/>
              </a:ext>
            </a:extLst>
          </p:cNvPr>
          <p:cNvSpPr/>
          <p:nvPr/>
        </p:nvSpPr>
        <p:spPr bwMode="auto">
          <a:xfrm>
            <a:off x="1847528" y="3759802"/>
            <a:ext cx="5661462" cy="67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9FC3E43-D145-2652-2435-F82F3FEF747C}"/>
              </a:ext>
            </a:extLst>
          </p:cNvPr>
          <p:cNvSpPr/>
          <p:nvPr/>
        </p:nvSpPr>
        <p:spPr bwMode="auto">
          <a:xfrm>
            <a:off x="2063552" y="4759192"/>
            <a:ext cx="5661462" cy="67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21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ADDD0-C35E-3FD2-4CC3-BBDC221AD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B29A4-FCED-9D1C-AACB-725B3B16B8AC}"/>
              </a:ext>
            </a:extLst>
          </p:cNvPr>
          <p:cNvSpPr/>
          <p:nvPr/>
        </p:nvSpPr>
        <p:spPr bwMode="auto">
          <a:xfrm>
            <a:off x="1548571" y="2041553"/>
            <a:ext cx="5411525" cy="451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5B29A4-FCED-9D1C-AACB-725B3B16B8AC}"/>
              </a:ext>
            </a:extLst>
          </p:cNvPr>
          <p:cNvSpPr/>
          <p:nvPr/>
        </p:nvSpPr>
        <p:spPr bwMode="auto">
          <a:xfrm>
            <a:off x="1703512" y="2924944"/>
            <a:ext cx="541152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0AAC9-0A6E-8859-A802-55150031D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53EF0-5885-D6E2-B897-9DED1BE5F7AA}"/>
              </a:ext>
            </a:extLst>
          </p:cNvPr>
          <p:cNvSpPr/>
          <p:nvPr/>
        </p:nvSpPr>
        <p:spPr bwMode="auto">
          <a:xfrm>
            <a:off x="1548571" y="2011853"/>
            <a:ext cx="6635661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053EF0-5885-D6E2-B897-9DED1BE5F7AA}"/>
              </a:ext>
            </a:extLst>
          </p:cNvPr>
          <p:cNvSpPr/>
          <p:nvPr/>
        </p:nvSpPr>
        <p:spPr bwMode="auto">
          <a:xfrm>
            <a:off x="1775520" y="2990442"/>
            <a:ext cx="6635661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8053EF0-5885-D6E2-B897-9DED1BE5F7AA}"/>
              </a:ext>
            </a:extLst>
          </p:cNvPr>
          <p:cNvSpPr/>
          <p:nvPr/>
        </p:nvSpPr>
        <p:spPr bwMode="auto">
          <a:xfrm>
            <a:off x="1775520" y="3861048"/>
            <a:ext cx="6635661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41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96EB6-D114-DFA9-72B1-589435656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7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CC150-5E3F-6621-F8D6-45EEFB03ACC5}"/>
              </a:ext>
            </a:extLst>
          </p:cNvPr>
          <p:cNvSpPr/>
          <p:nvPr/>
        </p:nvSpPr>
        <p:spPr bwMode="auto">
          <a:xfrm>
            <a:off x="1548571" y="2620748"/>
            <a:ext cx="9083933" cy="109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68CC150-5E3F-6621-F8D6-45EEFB03ACC5}"/>
              </a:ext>
            </a:extLst>
          </p:cNvPr>
          <p:cNvSpPr/>
          <p:nvPr/>
        </p:nvSpPr>
        <p:spPr bwMode="auto">
          <a:xfrm>
            <a:off x="1775521" y="4005064"/>
            <a:ext cx="4824536" cy="6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68CC150-5E3F-6621-F8D6-45EEFB03ACC5}"/>
              </a:ext>
            </a:extLst>
          </p:cNvPr>
          <p:cNvSpPr/>
          <p:nvPr/>
        </p:nvSpPr>
        <p:spPr bwMode="auto">
          <a:xfrm>
            <a:off x="1919536" y="4829066"/>
            <a:ext cx="4824536" cy="6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9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7AEEA-F1E0-46CA-D843-C2BEECBC70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0BA41-130A-A532-5D32-6747AC9F6EAC}"/>
              </a:ext>
            </a:extLst>
          </p:cNvPr>
          <p:cNvSpPr/>
          <p:nvPr/>
        </p:nvSpPr>
        <p:spPr bwMode="auto">
          <a:xfrm>
            <a:off x="1487488" y="2348880"/>
            <a:ext cx="663566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40BA41-130A-A532-5D32-6747AC9F6EAC}"/>
              </a:ext>
            </a:extLst>
          </p:cNvPr>
          <p:cNvSpPr/>
          <p:nvPr/>
        </p:nvSpPr>
        <p:spPr bwMode="auto">
          <a:xfrm>
            <a:off x="1703512" y="3374720"/>
            <a:ext cx="663566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40BA41-130A-A532-5D32-6747AC9F6EAC}"/>
              </a:ext>
            </a:extLst>
          </p:cNvPr>
          <p:cNvSpPr/>
          <p:nvPr/>
        </p:nvSpPr>
        <p:spPr bwMode="auto">
          <a:xfrm>
            <a:off x="1703511" y="4374664"/>
            <a:ext cx="663566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14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84E9F-5643-0A06-5C45-5ED83B11BF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B3D81-DC74-90CF-310B-EC93B20C6CE0}"/>
              </a:ext>
            </a:extLst>
          </p:cNvPr>
          <p:cNvSpPr/>
          <p:nvPr/>
        </p:nvSpPr>
        <p:spPr bwMode="auto">
          <a:xfrm>
            <a:off x="1548571" y="2564904"/>
            <a:ext cx="634762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CB3D81-DC74-90CF-310B-EC93B20C6CE0}"/>
              </a:ext>
            </a:extLst>
          </p:cNvPr>
          <p:cNvSpPr/>
          <p:nvPr/>
        </p:nvSpPr>
        <p:spPr bwMode="auto">
          <a:xfrm>
            <a:off x="1775520" y="4005064"/>
            <a:ext cx="634762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0CB3D81-DC74-90CF-310B-EC93B20C6CE0}"/>
              </a:ext>
            </a:extLst>
          </p:cNvPr>
          <p:cNvSpPr/>
          <p:nvPr/>
        </p:nvSpPr>
        <p:spPr bwMode="auto">
          <a:xfrm>
            <a:off x="1775519" y="4941168"/>
            <a:ext cx="634762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2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F69C0-E19E-6178-8501-AE95B5AF4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30D292-42BC-71D1-2DF2-D0437C4C4D13}"/>
              </a:ext>
            </a:extLst>
          </p:cNvPr>
          <p:cNvSpPr/>
          <p:nvPr/>
        </p:nvSpPr>
        <p:spPr bwMode="auto">
          <a:xfrm>
            <a:off x="1539046" y="2564904"/>
            <a:ext cx="700522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A30D292-42BC-71D1-2DF2-D0437C4C4D13}"/>
              </a:ext>
            </a:extLst>
          </p:cNvPr>
          <p:cNvSpPr/>
          <p:nvPr/>
        </p:nvSpPr>
        <p:spPr bwMode="auto">
          <a:xfrm>
            <a:off x="1703512" y="3933056"/>
            <a:ext cx="700522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A30D292-42BC-71D1-2DF2-D0437C4C4D13}"/>
              </a:ext>
            </a:extLst>
          </p:cNvPr>
          <p:cNvSpPr/>
          <p:nvPr/>
        </p:nvSpPr>
        <p:spPr bwMode="auto">
          <a:xfrm>
            <a:off x="1707716" y="5355719"/>
            <a:ext cx="700522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4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1974C-A16F-0294-1AB8-8228EFA46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BDBAD-D355-4426-FB07-1DB24DAE638E}"/>
              </a:ext>
            </a:extLst>
          </p:cNvPr>
          <p:cNvSpPr/>
          <p:nvPr/>
        </p:nvSpPr>
        <p:spPr bwMode="auto">
          <a:xfrm>
            <a:off x="1539046" y="2420888"/>
            <a:ext cx="6645185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41BDBAD-D355-4426-FB07-1DB24DAE638E}"/>
              </a:ext>
            </a:extLst>
          </p:cNvPr>
          <p:cNvSpPr/>
          <p:nvPr/>
        </p:nvSpPr>
        <p:spPr bwMode="auto">
          <a:xfrm>
            <a:off x="1703512" y="3757605"/>
            <a:ext cx="6645185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41BDBAD-D355-4426-FB07-1DB24DAE638E}"/>
              </a:ext>
            </a:extLst>
          </p:cNvPr>
          <p:cNvSpPr/>
          <p:nvPr/>
        </p:nvSpPr>
        <p:spPr bwMode="auto">
          <a:xfrm>
            <a:off x="1919536" y="5350494"/>
            <a:ext cx="6645185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2024-07-30T02:55:26Z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