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notesMasterIdLst>
    <p:notesMasterId r:id="rId33"/>
  </p:notesMasterIdLst>
  <p:sldIdLst>
    <p:sldId id="363" r:id="rId2"/>
    <p:sldId id="395" r:id="rId3"/>
    <p:sldId id="394" r:id="rId4"/>
    <p:sldId id="393" r:id="rId5"/>
    <p:sldId id="392" r:id="rId6"/>
    <p:sldId id="390" r:id="rId7"/>
    <p:sldId id="389" r:id="rId8"/>
    <p:sldId id="388" r:id="rId9"/>
    <p:sldId id="387" r:id="rId10"/>
    <p:sldId id="386" r:id="rId11"/>
    <p:sldId id="385" r:id="rId12"/>
    <p:sldId id="383" r:id="rId13"/>
    <p:sldId id="382" r:id="rId14"/>
    <p:sldId id="381" r:id="rId15"/>
    <p:sldId id="380" r:id="rId16"/>
    <p:sldId id="379" r:id="rId17"/>
    <p:sldId id="378" r:id="rId18"/>
    <p:sldId id="377" r:id="rId19"/>
    <p:sldId id="376" r:id="rId20"/>
    <p:sldId id="375" r:id="rId21"/>
    <p:sldId id="374" r:id="rId22"/>
    <p:sldId id="373" r:id="rId23"/>
    <p:sldId id="372" r:id="rId24"/>
    <p:sldId id="371" r:id="rId25"/>
    <p:sldId id="370" r:id="rId26"/>
    <p:sldId id="369" r:id="rId27"/>
    <p:sldId id="368" r:id="rId28"/>
    <p:sldId id="367" r:id="rId29"/>
    <p:sldId id="366" r:id="rId30"/>
    <p:sldId id="365" r:id="rId31"/>
    <p:sldId id="364" r:id="rId32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4660" autoAdjust="0"/>
  </p:normalViewPr>
  <p:slideViewPr>
    <p:cSldViewPr>
      <p:cViewPr varScale="1">
        <p:scale>
          <a:sx n="83" d="100"/>
          <a:sy n="83" d="100"/>
        </p:scale>
        <p:origin x="658" y="62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19C13A9-93D1-4D57-BB6A-3EBD8D936ED8}" type="datetimeFigureOut">
              <a:rPr lang="zh-CN" altLang="en-US" smtClean="0"/>
              <a:t>2024/7/30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A4B8563-C28A-4408-9CBC-AEED03B56FC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2469640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A4B8563-C28A-4408-9CBC-AEED03B56FC5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048384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93EDD1-6482-E00F-8591-14515F31943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/>
          <a:stretch/>
        </p:blipFill>
        <p:spPr>
          <a:xfrm>
            <a:off x="3227980" y="3015969"/>
            <a:ext cx="5736040" cy="826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4B0BF-4748-BACA-E039-68D99FE801A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405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29DA569-82B6-48F4-76FC-3E0C19336C9D}"/>
              </a:ext>
            </a:extLst>
          </p:cNvPr>
          <p:cNvSpPr/>
          <p:nvPr/>
        </p:nvSpPr>
        <p:spPr bwMode="auto">
          <a:xfrm>
            <a:off x="2939046" y="2636913"/>
            <a:ext cx="1428761" cy="360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625D9F-C70B-24F8-47E3-AD6008E1E125}"/>
              </a:ext>
            </a:extLst>
          </p:cNvPr>
          <p:cNvSpPr/>
          <p:nvPr/>
        </p:nvSpPr>
        <p:spPr bwMode="auto">
          <a:xfrm>
            <a:off x="4272380" y="4737788"/>
            <a:ext cx="876190" cy="29561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09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3E7C0C-C26D-FB30-5E65-98CE63AE4A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2360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FB4F0F6-B1D7-A97C-37A6-383D042A620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2208484"/>
            <a:ext cx="10800000" cy="13645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E060F6-68B6-54F4-4395-0F0A08FDD994}"/>
              </a:ext>
            </a:extLst>
          </p:cNvPr>
          <p:cNvSpPr/>
          <p:nvPr/>
        </p:nvSpPr>
        <p:spPr bwMode="auto">
          <a:xfrm>
            <a:off x="2480987" y="3067280"/>
            <a:ext cx="3342857" cy="31489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1487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FBBECE1-21AF-4787-B248-23EF7822872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1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D6E72-D2E4-29BF-FD01-A1D7F9F4DE7F}"/>
              </a:ext>
            </a:extLst>
          </p:cNvPr>
          <p:cNvSpPr/>
          <p:nvPr/>
        </p:nvSpPr>
        <p:spPr bwMode="auto">
          <a:xfrm>
            <a:off x="1710476" y="2380545"/>
            <a:ext cx="247619" cy="2857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75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8C31B-9C0F-B82C-A945-AFC41E6194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439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F3BFCF9-CE47-BE3C-D5A4-09E78EF15EED}"/>
              </a:ext>
            </a:extLst>
          </p:cNvPr>
          <p:cNvSpPr/>
          <p:nvPr/>
        </p:nvSpPr>
        <p:spPr bwMode="auto">
          <a:xfrm>
            <a:off x="5591944" y="3974378"/>
            <a:ext cx="432048" cy="75076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F3BFCF9-CE47-BE3C-D5A4-09E78EF15EED}"/>
              </a:ext>
            </a:extLst>
          </p:cNvPr>
          <p:cNvSpPr/>
          <p:nvPr/>
        </p:nvSpPr>
        <p:spPr bwMode="auto">
          <a:xfrm>
            <a:off x="5820970" y="5013176"/>
            <a:ext cx="432048" cy="8947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12854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95B497-936A-9B4A-42A1-138F7A7038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8488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19854-0501-46D8-0776-6288562C5224}"/>
              </a:ext>
            </a:extLst>
          </p:cNvPr>
          <p:cNvSpPr/>
          <p:nvPr/>
        </p:nvSpPr>
        <p:spPr bwMode="auto">
          <a:xfrm>
            <a:off x="1320000" y="2981062"/>
            <a:ext cx="5238095" cy="333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C26CF6-8340-957E-DB8C-FE86221B2A93}"/>
              </a:ext>
            </a:extLst>
          </p:cNvPr>
          <p:cNvSpPr/>
          <p:nvPr/>
        </p:nvSpPr>
        <p:spPr bwMode="auto">
          <a:xfrm>
            <a:off x="1320000" y="3600305"/>
            <a:ext cx="4600000" cy="3429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FF3103-247F-523F-09F0-FCBFC02C740F}"/>
              </a:ext>
            </a:extLst>
          </p:cNvPr>
          <p:cNvSpPr/>
          <p:nvPr/>
        </p:nvSpPr>
        <p:spPr bwMode="auto">
          <a:xfrm>
            <a:off x="1358094" y="4077072"/>
            <a:ext cx="3729793" cy="5040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0319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40D130B-44E0-1DB9-C345-5A792AD376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98FE5D6-588D-0ADF-AE4C-812E67A69E8A}"/>
              </a:ext>
            </a:extLst>
          </p:cNvPr>
          <p:cNvSpPr/>
          <p:nvPr/>
        </p:nvSpPr>
        <p:spPr bwMode="auto">
          <a:xfrm>
            <a:off x="681904" y="2001274"/>
            <a:ext cx="6161904" cy="362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3EDAAA-700C-0768-2096-51C8FA101FFC}"/>
              </a:ext>
            </a:extLst>
          </p:cNvPr>
          <p:cNvSpPr/>
          <p:nvPr/>
        </p:nvSpPr>
        <p:spPr bwMode="auto">
          <a:xfrm>
            <a:off x="681904" y="2621298"/>
            <a:ext cx="4733333" cy="3529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10FB69E-ACD0-990E-6958-808B01ED7E39}"/>
              </a:ext>
            </a:extLst>
          </p:cNvPr>
          <p:cNvSpPr/>
          <p:nvPr/>
        </p:nvSpPr>
        <p:spPr bwMode="auto">
          <a:xfrm>
            <a:off x="681904" y="3231783"/>
            <a:ext cx="4371428" cy="362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5D298A1-EB2F-A01D-2747-A8FB0E7E0896}"/>
              </a:ext>
            </a:extLst>
          </p:cNvPr>
          <p:cNvSpPr/>
          <p:nvPr/>
        </p:nvSpPr>
        <p:spPr bwMode="auto">
          <a:xfrm>
            <a:off x="681904" y="3851806"/>
            <a:ext cx="3561904" cy="3624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D75F522-5809-6F9B-C467-11772C53F80E}"/>
              </a:ext>
            </a:extLst>
          </p:cNvPr>
          <p:cNvSpPr/>
          <p:nvPr/>
        </p:nvSpPr>
        <p:spPr bwMode="auto">
          <a:xfrm>
            <a:off x="681904" y="4481369"/>
            <a:ext cx="3253856" cy="4769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662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739185-B8CC-5248-84C8-CFE32D4288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398614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E93CD1-026D-B184-B020-A308092237E6}"/>
              </a:ext>
            </a:extLst>
          </p:cNvPr>
          <p:cNvSpPr/>
          <p:nvPr/>
        </p:nvSpPr>
        <p:spPr bwMode="auto">
          <a:xfrm>
            <a:off x="1306870" y="2627886"/>
            <a:ext cx="9325634" cy="688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AC73C23-02DC-6E56-48E9-8E48500A877F}"/>
              </a:ext>
            </a:extLst>
          </p:cNvPr>
          <p:cNvSpPr/>
          <p:nvPr/>
        </p:nvSpPr>
        <p:spPr bwMode="auto">
          <a:xfrm>
            <a:off x="1306870" y="3582928"/>
            <a:ext cx="1668913" cy="3122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BBD26D-A84A-1035-48B3-6C65BB6AC4FB}"/>
              </a:ext>
            </a:extLst>
          </p:cNvPr>
          <p:cNvSpPr/>
          <p:nvPr/>
        </p:nvSpPr>
        <p:spPr bwMode="auto">
          <a:xfrm>
            <a:off x="1306870" y="4161463"/>
            <a:ext cx="6657314" cy="955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010689D-A018-B1FD-1443-176E0325F651}"/>
              </a:ext>
            </a:extLst>
          </p:cNvPr>
          <p:cNvSpPr/>
          <p:nvPr/>
        </p:nvSpPr>
        <p:spPr bwMode="auto">
          <a:xfrm>
            <a:off x="1334380" y="5364449"/>
            <a:ext cx="2090726" cy="303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9AB47FB-324C-83C9-6734-5FB35A034D1F}"/>
              </a:ext>
            </a:extLst>
          </p:cNvPr>
          <p:cNvSpPr/>
          <p:nvPr/>
        </p:nvSpPr>
        <p:spPr bwMode="auto">
          <a:xfrm>
            <a:off x="1306870" y="5877272"/>
            <a:ext cx="1836802" cy="81872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2469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10" grpId="0" animBg="1"/>
      <p:bldP spid="1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BB6AD7-5278-B34F-7893-7BA0C618970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855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8644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1F4233-D529-0FE8-BF82-DA4236B694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2185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48507C7-AE08-EBF0-6002-5EC92314FB12}"/>
              </a:ext>
            </a:extLst>
          </p:cNvPr>
          <p:cNvSpPr/>
          <p:nvPr/>
        </p:nvSpPr>
        <p:spPr bwMode="auto">
          <a:xfrm>
            <a:off x="681904" y="952158"/>
            <a:ext cx="5904761" cy="324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83D8C2-9FED-D87F-7E4D-79AE87FC0750}"/>
              </a:ext>
            </a:extLst>
          </p:cNvPr>
          <p:cNvSpPr/>
          <p:nvPr/>
        </p:nvSpPr>
        <p:spPr bwMode="auto">
          <a:xfrm>
            <a:off x="681904" y="1582503"/>
            <a:ext cx="4914285" cy="32472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921162-B767-7491-8D89-30F471D9EE95}"/>
              </a:ext>
            </a:extLst>
          </p:cNvPr>
          <p:cNvSpPr/>
          <p:nvPr/>
        </p:nvSpPr>
        <p:spPr bwMode="auto">
          <a:xfrm>
            <a:off x="681904" y="2222400"/>
            <a:ext cx="4552380" cy="34382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FEA006F-3F2E-26F0-CD32-E4FEC865DABC}"/>
              </a:ext>
            </a:extLst>
          </p:cNvPr>
          <p:cNvSpPr/>
          <p:nvPr/>
        </p:nvSpPr>
        <p:spPr bwMode="auto">
          <a:xfrm>
            <a:off x="681904" y="2871847"/>
            <a:ext cx="4333976" cy="3342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C8D6D0-6E55-E14B-0317-D8F3195767B3}"/>
              </a:ext>
            </a:extLst>
          </p:cNvPr>
          <p:cNvSpPr/>
          <p:nvPr/>
        </p:nvSpPr>
        <p:spPr bwMode="auto">
          <a:xfrm>
            <a:off x="681904" y="3521294"/>
            <a:ext cx="3613896" cy="33975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7369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E6AA8D-B811-4890-5FF1-6CC6C382CA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159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485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0FCD7E-B9BF-08FB-B8AE-23C0A61B6F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37696"/>
            <a:ext cx="10800000" cy="2539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4EB79E-353A-B2ED-96FC-04D9AF765256}"/>
              </a:ext>
            </a:extLst>
          </p:cNvPr>
          <p:cNvSpPr/>
          <p:nvPr/>
        </p:nvSpPr>
        <p:spPr bwMode="auto">
          <a:xfrm>
            <a:off x="10539047" y="1747719"/>
            <a:ext cx="342857" cy="2959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24C119F-5BC5-56A3-5B18-44065BFBAB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935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00188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7133D0-D5F9-3047-8483-DF61C01600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7728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B15DD4B-2617-3D09-9D96-8AFA91C31766}"/>
              </a:ext>
            </a:extLst>
          </p:cNvPr>
          <p:cNvSpPr/>
          <p:nvPr/>
        </p:nvSpPr>
        <p:spPr bwMode="auto">
          <a:xfrm>
            <a:off x="681904" y="999477"/>
            <a:ext cx="6422208" cy="3239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89E0BCF-A777-CBB1-04B6-1D1C53DF12FD}"/>
              </a:ext>
            </a:extLst>
          </p:cNvPr>
          <p:cNvSpPr/>
          <p:nvPr/>
        </p:nvSpPr>
        <p:spPr bwMode="auto">
          <a:xfrm>
            <a:off x="3100952" y="1675862"/>
            <a:ext cx="3047619" cy="25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0C3958A-23A2-3628-55CC-C8D048580BE3}"/>
              </a:ext>
            </a:extLst>
          </p:cNvPr>
          <p:cNvSpPr/>
          <p:nvPr/>
        </p:nvSpPr>
        <p:spPr bwMode="auto">
          <a:xfrm>
            <a:off x="3100952" y="2314141"/>
            <a:ext cx="1247619" cy="25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2591B32-B5F9-89A5-87EF-F00C1D95DEB6}"/>
              </a:ext>
            </a:extLst>
          </p:cNvPr>
          <p:cNvSpPr/>
          <p:nvPr/>
        </p:nvSpPr>
        <p:spPr bwMode="auto">
          <a:xfrm>
            <a:off x="3100952" y="2961947"/>
            <a:ext cx="1590476" cy="2572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2FCCB6-79FF-01F1-E676-6804D065996D}"/>
              </a:ext>
            </a:extLst>
          </p:cNvPr>
          <p:cNvSpPr/>
          <p:nvPr/>
        </p:nvSpPr>
        <p:spPr bwMode="auto">
          <a:xfrm>
            <a:off x="3100952" y="3600226"/>
            <a:ext cx="609523" cy="2762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F3DF88-BF32-8E65-D7E4-9C6781515DF6}"/>
              </a:ext>
            </a:extLst>
          </p:cNvPr>
          <p:cNvSpPr/>
          <p:nvPr/>
        </p:nvSpPr>
        <p:spPr bwMode="auto">
          <a:xfrm>
            <a:off x="681904" y="4219452"/>
            <a:ext cx="4590476" cy="342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6B1CE13-62BA-79AB-3B91-4C342DC16845}"/>
              </a:ext>
            </a:extLst>
          </p:cNvPr>
          <p:cNvSpPr/>
          <p:nvPr/>
        </p:nvSpPr>
        <p:spPr bwMode="auto">
          <a:xfrm>
            <a:off x="681904" y="4829152"/>
            <a:ext cx="8294416" cy="832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0545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3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F84A7D-9DEF-7CDE-6079-1D51CDCEE1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95640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06FF8-83C5-298B-12BA-8832CED5C9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1879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8B735D5-DBEF-9437-AD5C-3888FA9111EF}"/>
              </a:ext>
            </a:extLst>
          </p:cNvPr>
          <p:cNvSpPr/>
          <p:nvPr/>
        </p:nvSpPr>
        <p:spPr bwMode="auto">
          <a:xfrm>
            <a:off x="681904" y="980729"/>
            <a:ext cx="9086504" cy="6490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D8DF4D7-E2FA-FA5C-E5B4-511E91A570E3}"/>
              </a:ext>
            </a:extLst>
          </p:cNvPr>
          <p:cNvSpPr/>
          <p:nvPr/>
        </p:nvSpPr>
        <p:spPr bwMode="auto">
          <a:xfrm>
            <a:off x="681904" y="1973384"/>
            <a:ext cx="1695238" cy="3245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50FE2ED-204C-8292-2969-81C7077749E9}"/>
              </a:ext>
            </a:extLst>
          </p:cNvPr>
          <p:cNvSpPr/>
          <p:nvPr/>
        </p:nvSpPr>
        <p:spPr bwMode="auto">
          <a:xfrm>
            <a:off x="681904" y="2593801"/>
            <a:ext cx="4266666" cy="3436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8652306-C6EA-759D-D1C5-4D3A57F3DB0E}"/>
              </a:ext>
            </a:extLst>
          </p:cNvPr>
          <p:cNvSpPr/>
          <p:nvPr/>
        </p:nvSpPr>
        <p:spPr bwMode="auto">
          <a:xfrm>
            <a:off x="681904" y="3281032"/>
            <a:ext cx="7161904" cy="6490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27075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0" grpId="0" animBg="1"/>
      <p:bldP spid="11" grpId="0" animBg="1"/>
      <p:bldP spid="13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FAA75B-2B80-2533-7562-CA7318A2DA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67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464046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5F5B5A-E631-7EBB-67EC-794166F7EA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37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B19CE9-A369-4FA8-8E7A-98BADB502560}"/>
              </a:ext>
            </a:extLst>
          </p:cNvPr>
          <p:cNvSpPr/>
          <p:nvPr/>
        </p:nvSpPr>
        <p:spPr bwMode="auto">
          <a:xfrm>
            <a:off x="5739047" y="2715392"/>
            <a:ext cx="1142857" cy="257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9D256-819D-14B9-F72D-C7CC779FF5A0}"/>
              </a:ext>
            </a:extLst>
          </p:cNvPr>
          <p:cNvSpPr/>
          <p:nvPr/>
        </p:nvSpPr>
        <p:spPr bwMode="auto">
          <a:xfrm>
            <a:off x="3281904" y="3535169"/>
            <a:ext cx="1142857" cy="257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6A7D97-A611-8D19-A3C5-A2B60B0B62DF}"/>
              </a:ext>
            </a:extLst>
          </p:cNvPr>
          <p:cNvSpPr/>
          <p:nvPr/>
        </p:nvSpPr>
        <p:spPr bwMode="auto">
          <a:xfrm>
            <a:off x="5834285" y="3535169"/>
            <a:ext cx="952380" cy="25737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9F632F9A-3F88-5E6C-0319-06E5B39591F2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891" b="-485"/>
          <a:stretch/>
        </p:blipFill>
        <p:spPr>
          <a:xfrm>
            <a:off x="910475" y="5282020"/>
            <a:ext cx="10800000" cy="512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E8BCE01-FEB1-F332-4225-137D4333CB0C}"/>
              </a:ext>
            </a:extLst>
          </p:cNvPr>
          <p:cNvSpPr/>
          <p:nvPr/>
        </p:nvSpPr>
        <p:spPr bwMode="auto">
          <a:xfrm>
            <a:off x="335360" y="5336993"/>
            <a:ext cx="4176464" cy="3242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96050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0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632F9A-3F88-5E6C-0319-06E5B39591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488"/>
          <a:stretch/>
        </p:blipFill>
        <p:spPr>
          <a:xfrm>
            <a:off x="720000" y="827999"/>
            <a:ext cx="10800000" cy="2456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12637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2269C-F44C-24DF-0B1D-DAF2CBEFF5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915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E8BCE01-FEB1-F332-4225-137D4333CB0C}"/>
              </a:ext>
            </a:extLst>
          </p:cNvPr>
          <p:cNvSpPr/>
          <p:nvPr/>
        </p:nvSpPr>
        <p:spPr bwMode="auto">
          <a:xfrm>
            <a:off x="681904" y="1037574"/>
            <a:ext cx="10000000" cy="9476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7CE036E-1FDD-4FF1-9AE0-CB840300B874}"/>
              </a:ext>
            </a:extLst>
          </p:cNvPr>
          <p:cNvSpPr/>
          <p:nvPr/>
        </p:nvSpPr>
        <p:spPr bwMode="auto">
          <a:xfrm>
            <a:off x="681904" y="2314076"/>
            <a:ext cx="10166624" cy="10429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0440F7-0827-B443-82EC-7607C14CB71F}"/>
              </a:ext>
            </a:extLst>
          </p:cNvPr>
          <p:cNvSpPr/>
          <p:nvPr/>
        </p:nvSpPr>
        <p:spPr bwMode="auto">
          <a:xfrm>
            <a:off x="681904" y="3573017"/>
            <a:ext cx="7070280" cy="717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FF8F8B4-9A1F-2610-C003-5CC584E394A4}"/>
              </a:ext>
            </a:extLst>
          </p:cNvPr>
          <p:cNvSpPr/>
          <p:nvPr/>
        </p:nvSpPr>
        <p:spPr bwMode="auto">
          <a:xfrm>
            <a:off x="681904" y="4619402"/>
            <a:ext cx="6647619" cy="33341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0440F7-0827-B443-82EC-7607C14CB71F}"/>
              </a:ext>
            </a:extLst>
          </p:cNvPr>
          <p:cNvSpPr/>
          <p:nvPr/>
        </p:nvSpPr>
        <p:spPr bwMode="auto">
          <a:xfrm>
            <a:off x="7757476" y="3593442"/>
            <a:ext cx="2240632" cy="7175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7984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1" grpId="0" animBg="1"/>
      <p:bldP spid="7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16EBA2-CA47-38EE-CD2D-8DF2DC2ED6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874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515946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3688AC-EC80-FCB4-941D-67FECCA53C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555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633674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7F7510-B8FD-ECD8-106E-789474D1CF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303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939339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584765-6191-3227-F0A1-6297E1DB86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0971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E27700-8645-B466-EA73-6C8C6D38B859}"/>
              </a:ext>
            </a:extLst>
          </p:cNvPr>
          <p:cNvSpPr/>
          <p:nvPr/>
        </p:nvSpPr>
        <p:spPr bwMode="auto">
          <a:xfrm>
            <a:off x="10577142" y="1018545"/>
            <a:ext cx="295238" cy="295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BC7D8E-C09E-01DD-4611-42B0BE629952}"/>
              </a:ext>
            </a:extLst>
          </p:cNvPr>
          <p:cNvSpPr/>
          <p:nvPr/>
        </p:nvSpPr>
        <p:spPr bwMode="auto">
          <a:xfrm>
            <a:off x="10596190" y="3991065"/>
            <a:ext cx="266666" cy="2953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6868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EB6C52-59EA-510D-30C7-B8E6A0B223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870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1D43CC-5C7C-9DD2-A09B-F4FEEA3B2765}"/>
              </a:ext>
            </a:extLst>
          </p:cNvPr>
          <p:cNvSpPr/>
          <p:nvPr/>
        </p:nvSpPr>
        <p:spPr bwMode="auto">
          <a:xfrm>
            <a:off x="681904" y="961443"/>
            <a:ext cx="4447619" cy="34314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915921-B40A-F914-85E2-751F399F93F6}"/>
              </a:ext>
            </a:extLst>
          </p:cNvPr>
          <p:cNvSpPr/>
          <p:nvPr/>
        </p:nvSpPr>
        <p:spPr bwMode="auto">
          <a:xfrm>
            <a:off x="681904" y="1733512"/>
            <a:ext cx="5702128" cy="5719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26A3174-F985-A538-866B-9BE9378E3972}"/>
              </a:ext>
            </a:extLst>
          </p:cNvPr>
          <p:cNvSpPr/>
          <p:nvPr/>
        </p:nvSpPr>
        <p:spPr bwMode="auto">
          <a:xfrm>
            <a:off x="681904" y="2648557"/>
            <a:ext cx="3904761" cy="33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BD5F0B9-78C5-1B9E-3595-3EC09904DCE0}"/>
              </a:ext>
            </a:extLst>
          </p:cNvPr>
          <p:cNvSpPr/>
          <p:nvPr/>
        </p:nvSpPr>
        <p:spPr bwMode="auto">
          <a:xfrm>
            <a:off x="681904" y="3287182"/>
            <a:ext cx="7123809" cy="3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E03C92-8802-4E14-0ECE-6D5DF1247883}"/>
              </a:ext>
            </a:extLst>
          </p:cNvPr>
          <p:cNvSpPr/>
          <p:nvPr/>
        </p:nvSpPr>
        <p:spPr bwMode="auto">
          <a:xfrm>
            <a:off x="681904" y="3935339"/>
            <a:ext cx="8723809" cy="3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2BD6985-B18E-C704-1DD7-97176DEE4D26}"/>
              </a:ext>
            </a:extLst>
          </p:cNvPr>
          <p:cNvSpPr/>
          <p:nvPr/>
        </p:nvSpPr>
        <p:spPr bwMode="auto">
          <a:xfrm>
            <a:off x="681905" y="4573964"/>
            <a:ext cx="1885704" cy="33361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20EE80E5-9807-E90B-C8EC-235032AFA8C8}"/>
              </a:ext>
            </a:extLst>
          </p:cNvPr>
          <p:cNvSpPr/>
          <p:nvPr/>
        </p:nvSpPr>
        <p:spPr bwMode="auto">
          <a:xfrm>
            <a:off x="681904" y="5212589"/>
            <a:ext cx="3371428" cy="3240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2BD6985-B18E-C704-1DD7-97176DEE4D26}"/>
              </a:ext>
            </a:extLst>
          </p:cNvPr>
          <p:cNvSpPr/>
          <p:nvPr/>
        </p:nvSpPr>
        <p:spPr bwMode="auto">
          <a:xfrm>
            <a:off x="2567608" y="4544674"/>
            <a:ext cx="3528391" cy="4685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5851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0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E10E60-CF21-9067-8AE3-18B595E532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093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06EF05E-BE6A-57FB-4C40-62529BB782EE}"/>
              </a:ext>
            </a:extLst>
          </p:cNvPr>
          <p:cNvSpPr/>
          <p:nvPr/>
        </p:nvSpPr>
        <p:spPr bwMode="auto">
          <a:xfrm>
            <a:off x="681903" y="990048"/>
            <a:ext cx="10009523" cy="11724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1B73125-D875-0C53-3962-1FD44E71FCBA}"/>
              </a:ext>
            </a:extLst>
          </p:cNvPr>
          <p:cNvSpPr/>
          <p:nvPr/>
        </p:nvSpPr>
        <p:spPr bwMode="auto">
          <a:xfrm>
            <a:off x="681904" y="2267386"/>
            <a:ext cx="10009523" cy="119154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5AB37E3-FC49-DA20-3258-1ACDDFF53270}"/>
              </a:ext>
            </a:extLst>
          </p:cNvPr>
          <p:cNvSpPr/>
          <p:nvPr/>
        </p:nvSpPr>
        <p:spPr bwMode="auto">
          <a:xfrm>
            <a:off x="681904" y="3563788"/>
            <a:ext cx="10454656" cy="108934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A27C2B7-2E95-7C42-6655-BA6DF3986033}"/>
              </a:ext>
            </a:extLst>
          </p:cNvPr>
          <p:cNvSpPr/>
          <p:nvPr/>
        </p:nvSpPr>
        <p:spPr bwMode="auto">
          <a:xfrm>
            <a:off x="681904" y="4879254"/>
            <a:ext cx="3076190" cy="28597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3503B34-90E4-095A-C8CB-609E53D2A33C}"/>
              </a:ext>
            </a:extLst>
          </p:cNvPr>
          <p:cNvSpPr/>
          <p:nvPr/>
        </p:nvSpPr>
        <p:spPr bwMode="auto">
          <a:xfrm>
            <a:off x="681904" y="5489326"/>
            <a:ext cx="5342857" cy="3431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4336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9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562F00-DAB4-E455-5FE2-24C962692B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25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25725B-FB17-DB8D-11AB-6190E24471BF}"/>
              </a:ext>
            </a:extLst>
          </p:cNvPr>
          <p:cNvSpPr/>
          <p:nvPr/>
        </p:nvSpPr>
        <p:spPr bwMode="auto">
          <a:xfrm>
            <a:off x="10596190" y="2095039"/>
            <a:ext cx="266666" cy="2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616C0C-47ED-2280-DFC6-655661DBE197}"/>
              </a:ext>
            </a:extLst>
          </p:cNvPr>
          <p:cNvSpPr/>
          <p:nvPr/>
        </p:nvSpPr>
        <p:spPr bwMode="auto">
          <a:xfrm>
            <a:off x="10577142" y="4848232"/>
            <a:ext cx="304761" cy="2953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95437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78C518-4C0C-428A-68FE-7C08C50200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16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32CDF0-8972-9E68-89FE-64EB7A2B1139}"/>
              </a:ext>
            </a:extLst>
          </p:cNvPr>
          <p:cNvSpPr/>
          <p:nvPr/>
        </p:nvSpPr>
        <p:spPr bwMode="auto">
          <a:xfrm>
            <a:off x="10567619" y="1838002"/>
            <a:ext cx="304762" cy="29537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0BDCE-1B49-9686-7989-E5C6B35EB6E7}"/>
              </a:ext>
            </a:extLst>
          </p:cNvPr>
          <p:cNvSpPr/>
          <p:nvPr/>
        </p:nvSpPr>
        <p:spPr bwMode="auto">
          <a:xfrm>
            <a:off x="10567619" y="4115275"/>
            <a:ext cx="295238" cy="30490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FACDBCF-A69A-2D87-77C7-D8F72869F19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8648" y="4797152"/>
            <a:ext cx="10800000" cy="715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21388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88BD02-5859-C034-F26F-0B9260B4F04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7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C8EE1F-31B0-3191-7769-A07E4B30E5C9}"/>
              </a:ext>
            </a:extLst>
          </p:cNvPr>
          <p:cNvSpPr/>
          <p:nvPr/>
        </p:nvSpPr>
        <p:spPr bwMode="auto">
          <a:xfrm>
            <a:off x="10577142" y="1009332"/>
            <a:ext cx="295238" cy="3054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544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37AC30-502B-FB2E-6BEA-FFC434BFF9D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147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49C6072-E96A-F381-5AD1-A6C2165D44A8}"/>
              </a:ext>
            </a:extLst>
          </p:cNvPr>
          <p:cNvSpPr/>
          <p:nvPr/>
        </p:nvSpPr>
        <p:spPr bwMode="auto">
          <a:xfrm>
            <a:off x="10567619" y="2450047"/>
            <a:ext cx="304762" cy="29578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25034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5C9BB8-98F7-5B01-7D9D-E33D4A82EA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3908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A8FC205-410D-334D-D09B-B2E5A0B514C5}"/>
              </a:ext>
            </a:extLst>
          </p:cNvPr>
          <p:cNvSpPr/>
          <p:nvPr/>
        </p:nvSpPr>
        <p:spPr bwMode="auto">
          <a:xfrm>
            <a:off x="10567619" y="3047188"/>
            <a:ext cx="295238" cy="28573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50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E46E163-3730-4AD4-5403-89ECB3CC41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583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3F1D8DA-6DEC-AC6B-D281-E3DC5EEEFB69}"/>
              </a:ext>
            </a:extLst>
          </p:cNvPr>
          <p:cNvSpPr/>
          <p:nvPr/>
        </p:nvSpPr>
        <p:spPr bwMode="auto">
          <a:xfrm>
            <a:off x="1700952" y="2429837"/>
            <a:ext cx="276190" cy="2860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13FBCB5-4C05-CB35-7FC8-A25343017456}"/>
              </a:ext>
            </a:extLst>
          </p:cNvPr>
          <p:cNvSpPr/>
          <p:nvPr/>
        </p:nvSpPr>
        <p:spPr bwMode="auto">
          <a:xfrm>
            <a:off x="10015238" y="3326103"/>
            <a:ext cx="247619" cy="29557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3FBCB5-4C05-CB35-7FC8-A25343017456}"/>
              </a:ext>
            </a:extLst>
          </p:cNvPr>
          <p:cNvSpPr/>
          <p:nvPr/>
        </p:nvSpPr>
        <p:spPr bwMode="auto">
          <a:xfrm>
            <a:off x="2207568" y="4797152"/>
            <a:ext cx="720080" cy="86409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42811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10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</Words>
  <Application>Microsoft Office PowerPoint</Application>
  <PresentationFormat>宽屏</PresentationFormat>
  <Paragraphs>1</Paragraphs>
  <Slides>31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31</vt:i4>
      </vt:variant>
    </vt:vector>
  </HeadingPairs>
  <TitlesOfParts>
    <vt:vector size="38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38</cp:revision>
  <dcterms:created xsi:type="dcterms:W3CDTF">2015-09-16T06:52:26Z</dcterms:created>
  <dcterms:modified xsi:type="dcterms:W3CDTF">2024-07-30T02:43:27Z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