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76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7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6" name="yt_shape_14066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分子、分母含有小数的一元一次方程</a:t>
            </a:r>
          </a:p>
        </p:txBody>
      </p:sp>
      <p:sp>
        <p:nvSpPr>
          <p:cNvPr id="14067" name="yt_shape_14067"/>
          <p:cNvSpPr txBox="1"/>
          <p:nvPr/>
        </p:nvSpPr>
        <p:spPr>
          <a:xfrm>
            <a:off x="540000" y="1399565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技巧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化小数为整数法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68" name="yt_shape_14068"/>
              <p:cNvSpPr txBox="1"/>
              <p:nvPr/>
            </p:nvSpPr>
            <p:spPr>
              <a:xfrm>
                <a:off x="540000" y="1878868"/>
                <a:ext cx="5055102" cy="6449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68" name="yt_shape_14068" descr="{&quot;rangeId&quot;: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5055102" cy="644985"/>
              </a:xfrm>
              <a:prstGeom prst="rect">
                <a:avLst/>
              </a:prstGeom>
              <a:blipFill>
                <a:blip r:embed="rId2"/>
                <a:stretch>
                  <a:fillRect l="-3739" r="-265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70" name="yt_shape_14070"/>
              <p:cNvSpPr txBox="1"/>
              <p:nvPr/>
            </p:nvSpPr>
            <p:spPr>
              <a:xfrm>
                <a:off x="540000" y="2574641"/>
                <a:ext cx="4852290" cy="32414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70" name="yt_shape_14070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4641"/>
                <a:ext cx="4852290" cy="3241400"/>
              </a:xfrm>
              <a:prstGeom prst="rect">
                <a:avLst/>
              </a:prstGeom>
              <a:blipFill>
                <a:blip r:embed="rId3"/>
                <a:stretch>
                  <a:fillRect l="-3894" r="-2764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098192">
            <a:extLst>
              <a:ext uri="{FF2B5EF4-FFF2-40B4-BE49-F238E27FC236}">
                <a16:creationId xmlns:a16="http://schemas.microsoft.com/office/drawing/2014/main" id="{28E29016-1AB0-03D7-5C70-8F2D55C3CC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1EC69F-E030-0512-EC34-4312145464A7}"/>
                  </a:ext>
                </a:extLst>
              </p:cNvPr>
              <p:cNvSpPr txBox="1"/>
              <p:nvPr/>
            </p:nvSpPr>
            <p:spPr>
              <a:xfrm>
                <a:off x="449989" y="2527835"/>
                <a:ext cx="48957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, 'mathAnswerShape': 1}">
                <a:extLst>
                  <a:ext uri="{FF2B5EF4-FFF2-40B4-BE49-F238E27FC236}">
                    <a16:creationId xmlns:a16="http://schemas.microsoft.com/office/drawing/2014/main" id="{341EC69F-E030-0512-EC34-4312145464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7835"/>
                <a:ext cx="4895786" cy="768046"/>
              </a:xfrm>
              <a:prstGeom prst="rect">
                <a:avLst/>
              </a:prstGeom>
              <a:blipFill>
                <a:blip r:embed="rId5"/>
                <a:stretch>
                  <a:fillRect l="-1993" r="-19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DBB365F-142D-D769-1D49-C594FA8A0C96}"/>
              </a:ext>
            </a:extLst>
          </p:cNvPr>
          <p:cNvSpPr txBox="1"/>
          <p:nvPr/>
        </p:nvSpPr>
        <p:spPr>
          <a:xfrm>
            <a:off x="449989" y="3202269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04D934-DC68-1D9A-79FA-CAE488345497}"/>
              </a:ext>
            </a:extLst>
          </p:cNvPr>
          <p:cNvSpPr txBox="1"/>
          <p:nvPr/>
        </p:nvSpPr>
        <p:spPr>
          <a:xfrm>
            <a:off x="449989" y="3677757"/>
            <a:ext cx="437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6957AD-0D7B-3A35-BAF0-77159FB434E4}"/>
              </a:ext>
            </a:extLst>
          </p:cNvPr>
          <p:cNvSpPr txBox="1"/>
          <p:nvPr/>
        </p:nvSpPr>
        <p:spPr>
          <a:xfrm>
            <a:off x="449989" y="4153245"/>
            <a:ext cx="437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5AD13A-F7B6-7329-4ABB-07D1BFC7AFB4}"/>
              </a:ext>
            </a:extLst>
          </p:cNvPr>
          <p:cNvSpPr txBox="1"/>
          <p:nvPr/>
        </p:nvSpPr>
        <p:spPr>
          <a:xfrm>
            <a:off x="449989" y="4628733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2288124-10F2-F985-9050-AB44165748C2}"/>
                  </a:ext>
                </a:extLst>
              </p:cNvPr>
              <p:cNvSpPr txBox="1"/>
              <p:nvPr/>
            </p:nvSpPr>
            <p:spPr>
              <a:xfrm>
                <a:off x="449989" y="5104221"/>
                <a:ext cx="3072511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, 'mathAnswerShape': 1}">
                <a:extLst>
                  <a:ext uri="{FF2B5EF4-FFF2-40B4-BE49-F238E27FC236}">
                    <a16:creationId xmlns:a16="http://schemas.microsoft.com/office/drawing/2014/main" id="{62288124-10F2-F985-9050-AB44165748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04221"/>
                <a:ext cx="3072511" cy="727278"/>
              </a:xfrm>
              <a:prstGeom prst="rect">
                <a:avLst/>
              </a:prstGeom>
              <a:blipFill>
                <a:blip r:embed="rId6"/>
                <a:stretch>
                  <a:fillRect l="-3175" r="-297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20" name="yt_shape_14120"/>
              <p:cNvSpPr txBox="1"/>
              <p:nvPr/>
            </p:nvSpPr>
            <p:spPr>
              <a:xfrm>
                <a:off x="540119" y="900000"/>
                <a:ext cx="11492915" cy="41117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整体合并去括号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去中括号后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两边的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df4c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可以对消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20" name="yt_shape_14120" descr="{&quot;rangeId&quot;:2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11767"/>
              </a:xfrm>
              <a:prstGeom prst="rect">
                <a:avLst/>
              </a:prstGeom>
              <a:blipFill>
                <a:blip r:embed="rId2"/>
                <a:stretch>
                  <a:fillRect l="-1645" t="-1335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C302F51-7907-27E9-106F-3940CE02B4EA}"/>
              </a:ext>
            </a:extLst>
          </p:cNvPr>
          <p:cNvSpPr txBox="1"/>
          <p:nvPr/>
        </p:nvSpPr>
        <p:spPr>
          <a:xfrm>
            <a:off x="450108" y="2676533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原方程可化为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9B69A80-3B4E-B5C7-2FCA-C5B5552E4320}"/>
                  </a:ext>
                </a:extLst>
              </p:cNvPr>
              <p:cNvSpPr txBox="1"/>
              <p:nvPr/>
            </p:nvSpPr>
            <p:spPr>
              <a:xfrm>
                <a:off x="497733" y="3152021"/>
                <a:ext cx="4877498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pageBreak': True}">
                <a:extLst>
                  <a:ext uri="{FF2B5EF4-FFF2-40B4-BE49-F238E27FC236}">
                    <a16:creationId xmlns:a16="http://schemas.microsoft.com/office/drawing/2014/main" id="{89B69A80-3B4E-B5C7-2FCA-C5B5552E43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152021"/>
                <a:ext cx="4877498" cy="767538"/>
              </a:xfrm>
              <a:prstGeom prst="rect">
                <a:avLst/>
              </a:prstGeom>
              <a:blipFill>
                <a:blip r:embed="rId3"/>
                <a:stretch>
                  <a:fillRect l="-2000" r="-187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43D997-4AB3-0A93-951B-7DE743938730}"/>
                  </a:ext>
                </a:extLst>
              </p:cNvPr>
              <p:cNvSpPr txBox="1"/>
              <p:nvPr/>
            </p:nvSpPr>
            <p:spPr>
              <a:xfrm>
                <a:off x="450108" y="3825947"/>
                <a:ext cx="33296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pageBreak': True}">
                <a:extLst>
                  <a:ext uri="{FF2B5EF4-FFF2-40B4-BE49-F238E27FC236}">
                    <a16:creationId xmlns:a16="http://schemas.microsoft.com/office/drawing/2014/main" id="{D143D997-4AB3-0A93-951B-7DE743938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25947"/>
                <a:ext cx="3329686" cy="768490"/>
              </a:xfrm>
              <a:prstGeom prst="rect">
                <a:avLst/>
              </a:prstGeom>
              <a:blipFill>
                <a:blip r:embed="rId4"/>
                <a:stretch>
                  <a:fillRect l="-2930" r="-29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26690E4-702B-C9FD-B2D7-6A76DAEB99DC}"/>
              </a:ext>
            </a:extLst>
          </p:cNvPr>
          <p:cNvSpPr txBox="1"/>
          <p:nvPr/>
        </p:nvSpPr>
        <p:spPr>
          <a:xfrm>
            <a:off x="450108" y="4500825"/>
            <a:ext cx="3001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25" name="yt_shape_14125"/>
              <p:cNvSpPr txBox="1"/>
              <p:nvPr/>
            </p:nvSpPr>
            <p:spPr>
              <a:xfrm>
                <a:off x="540000" y="900000"/>
                <a:ext cx="8845370" cy="4388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整体合并去分母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25" name="yt_shape_14125" descr="{&quot;rangeId&quot;:22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45370" cy="4388637"/>
              </a:xfrm>
              <a:prstGeom prst="rect">
                <a:avLst/>
              </a:prstGeom>
              <a:blipFill>
                <a:blip r:embed="rId2"/>
                <a:stretch>
                  <a:fillRect l="-2136" t="-1250" r="-1103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42EA711-567C-6E48-C2E9-69CDFB12B7F0}"/>
              </a:ext>
            </a:extLst>
          </p:cNvPr>
          <p:cNvSpPr txBox="1"/>
          <p:nvPr/>
        </p:nvSpPr>
        <p:spPr>
          <a:xfrm>
            <a:off x="449989" y="200254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DE9055-FF28-65F2-7EC4-42A31539F25A}"/>
                  </a:ext>
                </a:extLst>
              </p:cNvPr>
              <p:cNvSpPr txBox="1"/>
              <p:nvPr/>
            </p:nvSpPr>
            <p:spPr>
              <a:xfrm>
                <a:off x="449989" y="2478032"/>
                <a:ext cx="718731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pageBreak': True}">
                <a:extLst>
                  <a:ext uri="{FF2B5EF4-FFF2-40B4-BE49-F238E27FC236}">
                    <a16:creationId xmlns:a16="http://schemas.microsoft.com/office/drawing/2014/main" id="{46DE9055-FF28-65F2-7EC4-42A31539F2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8032"/>
                <a:ext cx="7187312" cy="767474"/>
              </a:xfrm>
              <a:prstGeom prst="rect">
                <a:avLst/>
              </a:prstGeom>
              <a:blipFill>
                <a:blip r:embed="rId3"/>
                <a:stretch>
                  <a:fillRect l="-1357" r="-127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A74E05F-4436-9E11-0423-A29CF9ABC872}"/>
                  </a:ext>
                </a:extLst>
              </p:cNvPr>
              <p:cNvSpPr txBox="1"/>
              <p:nvPr/>
            </p:nvSpPr>
            <p:spPr>
              <a:xfrm>
                <a:off x="449989" y="3151894"/>
                <a:ext cx="5812536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pageBreak': True}">
                <a:extLst>
                  <a:ext uri="{FF2B5EF4-FFF2-40B4-BE49-F238E27FC236}">
                    <a16:creationId xmlns:a16="http://schemas.microsoft.com/office/drawing/2014/main" id="{4A74E05F-4436-9E11-0423-A29CF9ABC8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1894"/>
                <a:ext cx="5812536" cy="765760"/>
              </a:xfrm>
              <a:prstGeom prst="rect">
                <a:avLst/>
              </a:prstGeom>
              <a:blipFill>
                <a:blip r:embed="rId4"/>
                <a:stretch>
                  <a:fillRect l="-1679" r="-1679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2EE522D-E175-E003-2B49-B4C3F25C1885}"/>
              </a:ext>
            </a:extLst>
          </p:cNvPr>
          <p:cNvSpPr txBox="1"/>
          <p:nvPr/>
        </p:nvSpPr>
        <p:spPr>
          <a:xfrm>
            <a:off x="449989" y="3824042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B4D15C-4C06-5F6A-3169-7BA88B8996DC}"/>
              </a:ext>
            </a:extLst>
          </p:cNvPr>
          <p:cNvSpPr txBox="1"/>
          <p:nvPr/>
        </p:nvSpPr>
        <p:spPr>
          <a:xfrm>
            <a:off x="449989" y="4299530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6428A6-8CEB-1CE9-F420-3837D1DB6C37}"/>
              </a:ext>
            </a:extLst>
          </p:cNvPr>
          <p:cNvSpPr txBox="1"/>
          <p:nvPr/>
        </p:nvSpPr>
        <p:spPr>
          <a:xfrm>
            <a:off x="449989" y="4775018"/>
            <a:ext cx="43726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30" name="yt_shape_14130"/>
              <p:cNvSpPr txBox="1"/>
              <p:nvPr/>
            </p:nvSpPr>
            <p:spPr>
              <a:xfrm>
                <a:off x="540000" y="900000"/>
                <a:ext cx="5677645" cy="43195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由内向外去括号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去小括号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去小括号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30" name="yt_shape_14130" descr="{&quot;rangeId&quot;:2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77645" cy="4319516"/>
              </a:xfrm>
              <a:prstGeom prst="rect">
                <a:avLst/>
              </a:prstGeom>
              <a:blipFill>
                <a:blip r:embed="rId2"/>
                <a:stretch>
                  <a:fillRect l="-3330" t="-1271" r="-2256" b="-1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0258B0D-3E7A-25B3-8226-98F369281B49}"/>
              </a:ext>
            </a:extLst>
          </p:cNvPr>
          <p:cNvSpPr txBox="1"/>
          <p:nvPr/>
        </p:nvSpPr>
        <p:spPr>
          <a:xfrm>
            <a:off x="449989" y="200356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去小括号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FB771C-8D87-29C5-1AC1-E5823851DF4B}"/>
                  </a:ext>
                </a:extLst>
              </p:cNvPr>
              <p:cNvSpPr txBox="1"/>
              <p:nvPr/>
            </p:nvSpPr>
            <p:spPr>
              <a:xfrm>
                <a:off x="449989" y="2479048"/>
                <a:ext cx="34519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pageBreak': True}">
                <a:extLst>
                  <a:ext uri="{FF2B5EF4-FFF2-40B4-BE49-F238E27FC236}">
                    <a16:creationId xmlns:a16="http://schemas.microsoft.com/office/drawing/2014/main" id="{4BFB771C-8D87-29C5-1AC1-E5823851DF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9048"/>
                <a:ext cx="3451923" cy="768490"/>
              </a:xfrm>
              <a:prstGeom prst="rect">
                <a:avLst/>
              </a:prstGeom>
              <a:blipFill>
                <a:blip r:embed="rId3"/>
                <a:stretch>
                  <a:fillRect l="-2827" r="-265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B0590F-C604-FD81-DF25-9358F8AFC7C1}"/>
                  </a:ext>
                </a:extLst>
              </p:cNvPr>
              <p:cNvSpPr txBox="1"/>
              <p:nvPr/>
            </p:nvSpPr>
            <p:spPr>
              <a:xfrm>
                <a:off x="449989" y="3153926"/>
                <a:ext cx="3736086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去小括号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pageBreak': True}">
                <a:extLst>
                  <a:ext uri="{FF2B5EF4-FFF2-40B4-BE49-F238E27FC236}">
                    <a16:creationId xmlns:a16="http://schemas.microsoft.com/office/drawing/2014/main" id="{6FB0590F-C604-FD81-DF25-9358F8AFC7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3926"/>
                <a:ext cx="3736086" cy="766458"/>
              </a:xfrm>
              <a:prstGeom prst="rect">
                <a:avLst/>
              </a:prstGeom>
              <a:blipFill>
                <a:blip r:embed="rId4"/>
                <a:stretch>
                  <a:fillRect l="-2610" r="-24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855E71-5401-C292-4038-2E43D6E0160B}"/>
                  </a:ext>
                </a:extLst>
              </p:cNvPr>
              <p:cNvSpPr txBox="1"/>
              <p:nvPr/>
            </p:nvSpPr>
            <p:spPr>
              <a:xfrm>
                <a:off x="449989" y="3826772"/>
                <a:ext cx="4677473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pageBreak': True}">
                <a:extLst>
                  <a:ext uri="{FF2B5EF4-FFF2-40B4-BE49-F238E27FC236}">
                    <a16:creationId xmlns:a16="http://schemas.microsoft.com/office/drawing/2014/main" id="{07855E71-5401-C292-4038-2E43D6E016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6772"/>
                <a:ext cx="4677473" cy="763347"/>
              </a:xfrm>
              <a:prstGeom prst="rect">
                <a:avLst/>
              </a:prstGeom>
              <a:blipFill>
                <a:blip r:embed="rId5"/>
                <a:stretch>
                  <a:fillRect l="-2086" r="-2086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6AEC24C-18EF-534E-EB45-DCCE2E97AA15}"/>
                  </a:ext>
                </a:extLst>
              </p:cNvPr>
              <p:cNvSpPr txBox="1"/>
              <p:nvPr/>
            </p:nvSpPr>
            <p:spPr>
              <a:xfrm>
                <a:off x="449989" y="4496507"/>
                <a:ext cx="3505898" cy="728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pageBreak': True}">
                <a:extLst>
                  <a:ext uri="{FF2B5EF4-FFF2-40B4-BE49-F238E27FC236}">
                    <a16:creationId xmlns:a16="http://schemas.microsoft.com/office/drawing/2014/main" id="{86AEC24C-18EF-534E-EB45-DCCE2E97AA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6507"/>
                <a:ext cx="3505898" cy="728040"/>
              </a:xfrm>
              <a:prstGeom prst="rect">
                <a:avLst/>
              </a:prstGeom>
              <a:blipFill>
                <a:blip r:embed="rId6"/>
                <a:stretch>
                  <a:fillRect l="-2783" r="-260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35" name="yt_shape_14135"/>
              <p:cNvSpPr txBox="1"/>
              <p:nvPr/>
            </p:nvSpPr>
            <p:spPr>
              <a:xfrm>
                <a:off x="540000" y="900000"/>
                <a:ext cx="5863785" cy="36315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由外向内去括号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去中括号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去小括号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35" name="yt_shape_14135" descr="{&quot;rangeId&quot;:26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63785" cy="3631572"/>
              </a:xfrm>
              <a:prstGeom prst="rect">
                <a:avLst/>
              </a:prstGeom>
              <a:blipFill>
                <a:blip r:embed="rId2"/>
                <a:stretch>
                  <a:fillRect l="-3226" t="-1513" r="-2185" b="-4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36894B9-4A6D-15D3-8AB2-B45C786CDFEB}"/>
                  </a:ext>
                </a:extLst>
              </p:cNvPr>
              <p:cNvSpPr txBox="1"/>
              <p:nvPr/>
            </p:nvSpPr>
            <p:spPr>
              <a:xfrm>
                <a:off x="449989" y="2002544"/>
                <a:ext cx="59681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去中括号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pageBreak': True}">
                <a:extLst>
                  <a:ext uri="{FF2B5EF4-FFF2-40B4-BE49-F238E27FC236}">
                    <a16:creationId xmlns:a16="http://schemas.microsoft.com/office/drawing/2014/main" id="{A36894B9-4A6D-15D3-8AB2-B45C786CDF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544"/>
                <a:ext cx="5968111" cy="767474"/>
              </a:xfrm>
              <a:prstGeom prst="rect">
                <a:avLst/>
              </a:prstGeom>
              <a:blipFill>
                <a:blip r:embed="rId3"/>
                <a:stretch>
                  <a:fillRect l="-1634" r="-153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CBC2BF-7F12-80B4-5EAB-A1C63F83E730}"/>
                  </a:ext>
                </a:extLst>
              </p:cNvPr>
              <p:cNvSpPr txBox="1"/>
              <p:nvPr/>
            </p:nvSpPr>
            <p:spPr>
              <a:xfrm>
                <a:off x="449989" y="2676406"/>
                <a:ext cx="38106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去小括号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pageBreak': True}">
                <a:extLst>
                  <a:ext uri="{FF2B5EF4-FFF2-40B4-BE49-F238E27FC236}">
                    <a16:creationId xmlns:a16="http://schemas.microsoft.com/office/drawing/2014/main" id="{63CBC2BF-7F12-80B4-5EAB-A1C63F83E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6406"/>
                <a:ext cx="3810698" cy="768046"/>
              </a:xfrm>
              <a:prstGeom prst="rect">
                <a:avLst/>
              </a:prstGeom>
              <a:blipFill>
                <a:blip r:embed="rId4"/>
                <a:stretch>
                  <a:fillRect l="-2560" r="-24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F007FE-0C55-6454-75E8-140F2BAA0C1E}"/>
                  </a:ext>
                </a:extLst>
              </p:cNvPr>
              <p:cNvSpPr txBox="1"/>
              <p:nvPr/>
            </p:nvSpPr>
            <p:spPr>
              <a:xfrm>
                <a:off x="449989" y="3350840"/>
                <a:ext cx="2743899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pageBreak': True}">
                <a:extLst>
                  <a:ext uri="{FF2B5EF4-FFF2-40B4-BE49-F238E27FC236}">
                    <a16:creationId xmlns:a16="http://schemas.microsoft.com/office/drawing/2014/main" id="{49F007FE-0C55-6454-75E8-140F2BAA0C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0840"/>
                <a:ext cx="2743899" cy="768045"/>
              </a:xfrm>
              <a:prstGeom prst="rect">
                <a:avLst/>
              </a:prstGeom>
              <a:blipFill>
                <a:blip r:embed="rId5"/>
                <a:stretch>
                  <a:fillRect l="-3556" r="-33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40B0BC5-5CCC-7851-D159-8796FBE9314E}"/>
              </a:ext>
            </a:extLst>
          </p:cNvPr>
          <p:cNvSpPr txBox="1"/>
          <p:nvPr/>
        </p:nvSpPr>
        <p:spPr>
          <a:xfrm>
            <a:off x="449989" y="4025273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40" name="yt_shape_14140"/>
              <p:cNvSpPr txBox="1"/>
              <p:nvPr/>
            </p:nvSpPr>
            <p:spPr>
              <a:xfrm>
                <a:off x="540000" y="900000"/>
                <a:ext cx="6668492" cy="11221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交替使用去分母、移项、合并同类项法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{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40" name="yt_shape_14140" descr="{&quot;rangeId&quot;:32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68492" cy="1122102"/>
              </a:xfrm>
              <a:prstGeom prst="rect">
                <a:avLst/>
              </a:prstGeom>
              <a:blipFill>
                <a:blip r:embed="rId2"/>
                <a:stretch>
                  <a:fillRect l="-2836" t="-4891" r="-1830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143"/>
              <p:cNvSpPr txBox="1"/>
              <p:nvPr/>
            </p:nvSpPr>
            <p:spPr>
              <a:xfrm>
                <a:off x="540000" y="2069894"/>
                <a:ext cx="6686126" cy="47881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{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3" name="yt_shape_14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9894"/>
                <a:ext cx="6686126" cy="4788106"/>
              </a:xfrm>
              <a:prstGeom prst="rect">
                <a:avLst/>
              </a:prstGeom>
              <a:blipFill>
                <a:blip r:embed="rId3"/>
                <a:stretch>
                  <a:fillRect l="-2828" t="-1146" r="-1825" b="-3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3DDB7F0-EFBA-CAB6-3BB7-CED644669B62}"/>
              </a:ext>
            </a:extLst>
          </p:cNvPr>
          <p:cNvSpPr txBox="1"/>
          <p:nvPr/>
        </p:nvSpPr>
        <p:spPr>
          <a:xfrm>
            <a:off x="449989" y="2023088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97E17DD-1EB4-F428-6133-1F709F742AA1}"/>
                  </a:ext>
                </a:extLst>
              </p:cNvPr>
              <p:cNvSpPr txBox="1"/>
              <p:nvPr/>
            </p:nvSpPr>
            <p:spPr>
              <a:xfrm>
                <a:off x="497614" y="2498576"/>
                <a:ext cx="467906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{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［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}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97E17DD-1EB4-F428-6133-1F709F742A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498576"/>
                <a:ext cx="4679061" cy="768300"/>
              </a:xfrm>
              <a:prstGeom prst="rect">
                <a:avLst/>
              </a:prstGeom>
              <a:blipFill>
                <a:blip r:embed="rId4"/>
                <a:stretch>
                  <a:fillRect r="-208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7BA6149-3047-A62A-9C6D-EF219EEEAA33}"/>
                  </a:ext>
                </a:extLst>
              </p:cNvPr>
              <p:cNvSpPr txBox="1"/>
              <p:nvPr/>
            </p:nvSpPr>
            <p:spPr>
              <a:xfrm>
                <a:off x="449989" y="3173264"/>
                <a:ext cx="649674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［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7BA6149-3047-A62A-9C6D-EF219EEEAA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73264"/>
                <a:ext cx="6496748" cy="768045"/>
              </a:xfrm>
              <a:prstGeom prst="rect">
                <a:avLst/>
              </a:prstGeom>
              <a:blipFill>
                <a:blip r:embed="rId5"/>
                <a:stretch>
                  <a:fillRect l="-1501" r="-140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F5276E-637A-AAED-EA1F-5EF179AC8CB4}"/>
                  </a:ext>
                </a:extLst>
              </p:cNvPr>
              <p:cNvSpPr txBox="1"/>
              <p:nvPr/>
            </p:nvSpPr>
            <p:spPr>
              <a:xfrm>
                <a:off x="449989" y="3847697"/>
                <a:ext cx="68015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［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F5276E-637A-AAED-EA1F-5EF179AC8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7697"/>
                <a:ext cx="6801548" cy="768046"/>
              </a:xfrm>
              <a:prstGeom prst="rect">
                <a:avLst/>
              </a:prstGeom>
              <a:blipFill>
                <a:blip r:embed="rId6"/>
                <a:stretch>
                  <a:fillRect l="-1434" r="-134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5E6CDFF-1D8C-FC37-7E65-333F8A59BADE}"/>
                  </a:ext>
                </a:extLst>
              </p:cNvPr>
              <p:cNvSpPr txBox="1"/>
              <p:nvPr/>
            </p:nvSpPr>
            <p:spPr>
              <a:xfrm>
                <a:off x="449989" y="4522131"/>
                <a:ext cx="52061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5E6CDFF-1D8C-FC37-7E65-333F8A59BA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22131"/>
                <a:ext cx="5206111" cy="765061"/>
              </a:xfrm>
              <a:prstGeom prst="rect">
                <a:avLst/>
              </a:prstGeom>
              <a:blipFill>
                <a:blip r:embed="rId7"/>
                <a:stretch>
                  <a:fillRect l="-1874" r="-175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D962EE-2E5E-4376-BF08-6F851AAE92E6}"/>
                  </a:ext>
                </a:extLst>
              </p:cNvPr>
              <p:cNvSpPr txBox="1"/>
              <p:nvPr/>
            </p:nvSpPr>
            <p:spPr>
              <a:xfrm>
                <a:off x="449989" y="5193580"/>
                <a:ext cx="5510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D962EE-2E5E-4376-BF08-6F851AAE9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93580"/>
                <a:ext cx="5510911" cy="765061"/>
              </a:xfrm>
              <a:prstGeom prst="rect">
                <a:avLst/>
              </a:prstGeom>
              <a:blipFill>
                <a:blip r:embed="rId8"/>
                <a:stretch>
                  <a:fillRect l="-1770" r="-165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CF411A3-2923-0BE5-738F-054AA5B1B5A8}"/>
              </a:ext>
            </a:extLst>
          </p:cNvPr>
          <p:cNvSpPr txBox="1"/>
          <p:nvPr/>
        </p:nvSpPr>
        <p:spPr>
          <a:xfrm>
            <a:off x="449989" y="5865030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47847E-3356-BD54-0AFA-159340D2D6DD}"/>
              </a:ext>
            </a:extLst>
          </p:cNvPr>
          <p:cNvSpPr txBox="1"/>
          <p:nvPr/>
        </p:nvSpPr>
        <p:spPr>
          <a:xfrm>
            <a:off x="449989" y="6340517"/>
            <a:ext cx="40678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2" name="yt_shape_14072"/>
              <p:cNvSpPr txBox="1"/>
              <p:nvPr/>
            </p:nvSpPr>
            <p:spPr>
              <a:xfrm>
                <a:off x="540119" y="900000"/>
                <a:ext cx="11492915" cy="25601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巧化分母为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6_be96f"/>
                  </a:rPr>
                  <a:t>利用分数的基本性质将三个分数的分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子、分母分别乘以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72" name="yt_shape_14072" descr="{&quot;rangeId&quot;:5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60188"/>
              </a:xfrm>
              <a:prstGeom prst="rect">
                <a:avLst/>
              </a:prstGeom>
              <a:blipFill>
                <a:blip r:embed="rId2"/>
                <a:stretch>
                  <a:fillRect l="-1645" t="-2143" b="-6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EA88DD-491F-5A52-5190-E164A1107FE0}"/>
              </a:ext>
            </a:extLst>
          </p:cNvPr>
          <p:cNvSpPr txBox="1"/>
          <p:nvPr/>
        </p:nvSpPr>
        <p:spPr>
          <a:xfrm>
            <a:off x="450108" y="2488764"/>
            <a:ext cx="650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原方程可化为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E290FD-02E2-73DD-FDFB-41193EB1C876}"/>
              </a:ext>
            </a:extLst>
          </p:cNvPr>
          <p:cNvSpPr txBox="1"/>
          <p:nvPr/>
        </p:nvSpPr>
        <p:spPr>
          <a:xfrm>
            <a:off x="450108" y="2964252"/>
            <a:ext cx="19342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7" name="yt_shape_14077"/>
              <p:cNvSpPr txBox="1"/>
              <p:nvPr/>
            </p:nvSpPr>
            <p:spPr>
              <a:xfrm>
                <a:off x="540000" y="900000"/>
                <a:ext cx="8328819" cy="29846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巧化同分母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将分母都化为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化为同分母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77" name="yt_shape_14077" descr="{&quot;rangeId&quot;:7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28819" cy="2984600"/>
              </a:xfrm>
              <a:prstGeom prst="rect">
                <a:avLst/>
              </a:prstGeom>
              <a:blipFill>
                <a:blip r:embed="rId2"/>
                <a:stretch>
                  <a:fillRect l="-2269" t="-1840" r="-1318" b="-2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2343EA9-F978-6926-D7EF-1F0BF75A10BA}"/>
                  </a:ext>
                </a:extLst>
              </p:cNvPr>
              <p:cNvSpPr txBox="1"/>
              <p:nvPr/>
            </p:nvSpPr>
            <p:spPr>
              <a:xfrm>
                <a:off x="449989" y="2013276"/>
                <a:ext cx="5999099" cy="7782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化为同分母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pageBreak': True}">
                <a:extLst>
                  <a:ext uri="{FF2B5EF4-FFF2-40B4-BE49-F238E27FC236}">
                    <a16:creationId xmlns:a16="http://schemas.microsoft.com/office/drawing/2014/main" id="{B2343EA9-F978-6926-D7EF-1F0BF75A10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3276"/>
                <a:ext cx="5999099" cy="778205"/>
              </a:xfrm>
              <a:prstGeom prst="rect">
                <a:avLst/>
              </a:prstGeom>
              <a:blipFill>
                <a:blip r:embed="rId3"/>
                <a:stretch>
                  <a:fillRect l="-1626" r="-1626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A7956B7-00E1-C11D-E36E-9AC8E004DCCB}"/>
              </a:ext>
            </a:extLst>
          </p:cNvPr>
          <p:cNvSpPr txBox="1"/>
          <p:nvPr/>
        </p:nvSpPr>
        <p:spPr>
          <a:xfrm>
            <a:off x="449989" y="2697869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8598E4-C058-9CA0-4939-7DF1A4A632BE}"/>
                  </a:ext>
                </a:extLst>
              </p:cNvPr>
              <p:cNvSpPr txBox="1"/>
              <p:nvPr/>
            </p:nvSpPr>
            <p:spPr>
              <a:xfrm>
                <a:off x="449989" y="3173357"/>
                <a:ext cx="1829499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pageBreak': True}">
                <a:extLst>
                  <a:ext uri="{FF2B5EF4-FFF2-40B4-BE49-F238E27FC236}">
                    <a16:creationId xmlns:a16="http://schemas.microsoft.com/office/drawing/2014/main" id="{A98598E4-C058-9CA0-4939-7DF1A4A632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73357"/>
                <a:ext cx="1829499" cy="729184"/>
              </a:xfrm>
              <a:prstGeom prst="rect">
                <a:avLst/>
              </a:prstGeom>
              <a:blipFill>
                <a:blip r:embed="rId4"/>
                <a:stretch>
                  <a:fillRect l="-5333" r="-500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84" name="yt_shape_14084"/>
              <p:cNvSpPr txBox="1"/>
              <p:nvPr/>
            </p:nvSpPr>
            <p:spPr>
              <a:xfrm>
                <a:off x="540000" y="900000"/>
                <a:ext cx="5269904" cy="2969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巧约分去分母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84" name="yt_shape_14084" descr="{&quot;rangeId&quot;: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69904" cy="2969916"/>
              </a:xfrm>
              <a:prstGeom prst="rect">
                <a:avLst/>
              </a:prstGeom>
              <a:blipFill>
                <a:blip r:embed="rId2"/>
                <a:stretch>
                  <a:fillRect l="-3588" t="-1848" r="-2546" b="-2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102071A-B4ED-B8E8-B9B1-A8BF544278C0}"/>
                  </a:ext>
                </a:extLst>
              </p:cNvPr>
              <p:cNvSpPr txBox="1"/>
              <p:nvPr/>
            </p:nvSpPr>
            <p:spPr>
              <a:xfrm>
                <a:off x="449989" y="2006481"/>
                <a:ext cx="5041836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pageBreak': True}">
                <a:extLst>
                  <a:ext uri="{FF2B5EF4-FFF2-40B4-BE49-F238E27FC236}">
                    <a16:creationId xmlns:a16="http://schemas.microsoft.com/office/drawing/2014/main" id="{1102071A-B4ED-B8E8-B9B1-A8BF54427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6481"/>
                <a:ext cx="5041836" cy="771411"/>
              </a:xfrm>
              <a:prstGeom prst="rect">
                <a:avLst/>
              </a:prstGeom>
              <a:blipFill>
                <a:blip r:embed="rId3"/>
                <a:stretch>
                  <a:fillRect l="-1935" r="-181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15BBC62-164D-BA30-8761-30079336192C}"/>
              </a:ext>
            </a:extLst>
          </p:cNvPr>
          <p:cNvSpPr txBox="1"/>
          <p:nvPr/>
        </p:nvSpPr>
        <p:spPr>
          <a:xfrm>
            <a:off x="449989" y="2684280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868BA0-D6EF-6EE8-CD18-573ADE13050B}"/>
                  </a:ext>
                </a:extLst>
              </p:cNvPr>
              <p:cNvSpPr txBox="1"/>
              <p:nvPr/>
            </p:nvSpPr>
            <p:spPr>
              <a:xfrm>
                <a:off x="449989" y="3159768"/>
                <a:ext cx="170091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pageBreak': True}">
                <a:extLst>
                  <a:ext uri="{FF2B5EF4-FFF2-40B4-BE49-F238E27FC236}">
                    <a16:creationId xmlns:a16="http://schemas.microsoft.com/office/drawing/2014/main" id="{7C868BA0-D6EF-6EE8-CD18-573ADE1305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9768"/>
                <a:ext cx="1700911" cy="728231"/>
              </a:xfrm>
              <a:prstGeom prst="rect">
                <a:avLst/>
              </a:prstGeom>
              <a:blipFill>
                <a:blip r:embed="rId4"/>
                <a:stretch>
                  <a:fillRect l="-5735" r="-537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1" name="yt_shape_14091"/>
          <p:cNvSpPr txBox="1"/>
          <p:nvPr/>
        </p:nvSpPr>
        <p:spPr>
          <a:xfrm>
            <a:off x="540000" y="900000"/>
            <a:ext cx="60304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分子、分母为整数的一元一次方程</a:t>
            </a:r>
          </a:p>
        </p:txBody>
      </p:sp>
      <p:sp>
        <p:nvSpPr>
          <p:cNvPr id="14092" name="yt_shape_14092"/>
          <p:cNvSpPr txBox="1"/>
          <p:nvPr/>
        </p:nvSpPr>
        <p:spPr>
          <a:xfrm>
            <a:off x="540000" y="1399565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技巧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常规直接去分母</a:t>
            </a:r>
          </a:p>
        </p:txBody>
      </p:sp>
      <p:sp>
        <p:nvSpPr>
          <p:cNvPr id="14093" name="yt_shape_14093"/>
          <p:cNvSpPr txBox="1"/>
          <p:nvPr/>
        </p:nvSpPr>
        <p:spPr>
          <a:xfrm>
            <a:off x="540000" y="1878868"/>
            <a:ext cx="16158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94" name="yt_shape_14094"/>
              <p:cNvSpPr txBox="1"/>
              <p:nvPr/>
            </p:nvSpPr>
            <p:spPr>
              <a:xfrm>
                <a:off x="540000" y="2358171"/>
                <a:ext cx="412978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94" name="yt_shape_14094" descr="{&quot;rangeId&quot;:3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8171"/>
                <a:ext cx="4129785" cy="642740"/>
              </a:xfrm>
              <a:prstGeom prst="rect">
                <a:avLst/>
              </a:prstGeom>
              <a:blipFill>
                <a:blip r:embed="rId2"/>
                <a:stretch>
                  <a:fillRect l="-4579" r="-339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96" name="yt_shape_14096"/>
              <p:cNvSpPr txBox="1"/>
              <p:nvPr/>
            </p:nvSpPr>
            <p:spPr>
              <a:xfrm>
                <a:off x="540119" y="3051699"/>
                <a:ext cx="11492915" cy="20805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c4590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96" name="yt_shape_14096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51699"/>
                <a:ext cx="11492915" cy="2080506"/>
              </a:xfrm>
              <a:prstGeom prst="rect">
                <a:avLst/>
              </a:prstGeom>
              <a:blipFill>
                <a:blip r:embed="rId3"/>
                <a:stretch>
                  <a:fillRect l="-1645" t="-2639" b="-3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098273">
            <a:extLst>
              <a:ext uri="{FF2B5EF4-FFF2-40B4-BE49-F238E27FC236}">
                <a16:creationId xmlns:a16="http://schemas.microsoft.com/office/drawing/2014/main" id="{18672C70-ED3D-91F5-A00C-FD8A48A3B7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5A2546-1E09-7A36-9B53-BAC87B3B3619}"/>
              </a:ext>
            </a:extLst>
          </p:cNvPr>
          <p:cNvSpPr txBox="1"/>
          <p:nvPr/>
        </p:nvSpPr>
        <p:spPr>
          <a:xfrm>
            <a:off x="450108" y="3004893"/>
            <a:ext cx="11311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770BE7-97CF-062B-075F-BC66391AA7F4}"/>
              </a:ext>
            </a:extLst>
          </p:cNvPr>
          <p:cNvSpPr txBox="1"/>
          <p:nvPr/>
        </p:nvSpPr>
        <p:spPr>
          <a:xfrm>
            <a:off x="450108" y="3480381"/>
            <a:ext cx="94623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c4590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E831FC-19C1-3DE0-1AA4-9BA5DD7E9116}"/>
              </a:ext>
            </a:extLst>
          </p:cNvPr>
          <p:cNvSpPr txBox="1"/>
          <p:nvPr/>
        </p:nvSpPr>
        <p:spPr>
          <a:xfrm>
            <a:off x="450108" y="3955869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D1E6AD-35FA-7BA5-BF8E-2BB6FF2F5B67}"/>
                  </a:ext>
                </a:extLst>
              </p:cNvPr>
              <p:cNvSpPr txBox="1"/>
              <p:nvPr/>
            </p:nvSpPr>
            <p:spPr>
              <a:xfrm>
                <a:off x="450108" y="4431357"/>
                <a:ext cx="3201099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0, 'mathAnswerShape': 1}">
                <a:extLst>
                  <a:ext uri="{FF2B5EF4-FFF2-40B4-BE49-F238E27FC236}">
                    <a16:creationId xmlns:a16="http://schemas.microsoft.com/office/drawing/2014/main" id="{E3D1E6AD-35FA-7BA5-BF8E-2BB6FF2F5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31357"/>
                <a:ext cx="3201099" cy="727533"/>
              </a:xfrm>
              <a:prstGeom prst="rect">
                <a:avLst/>
              </a:prstGeom>
              <a:blipFill>
                <a:blip r:embed="rId5"/>
                <a:stretch>
                  <a:fillRect l="-3048" r="-2857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98" name="yt_shape_14098"/>
              <p:cNvSpPr txBox="1"/>
              <p:nvPr/>
            </p:nvSpPr>
            <p:spPr>
              <a:xfrm>
                <a:off x="540000" y="900000"/>
                <a:ext cx="9547485" cy="3030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98" name="yt_shape_14098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47485" cy="3030510"/>
              </a:xfrm>
              <a:prstGeom prst="rect">
                <a:avLst/>
              </a:prstGeom>
              <a:blipFill>
                <a:blip r:embed="rId2"/>
                <a:stretch>
                  <a:fillRect l="-1980" r="-958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3727209-6967-5A1D-1ED1-03CD60EE0F4A}"/>
              </a:ext>
            </a:extLst>
          </p:cNvPr>
          <p:cNvSpPr txBox="1"/>
          <p:nvPr/>
        </p:nvSpPr>
        <p:spPr>
          <a:xfrm>
            <a:off x="449989" y="1528072"/>
            <a:ext cx="9635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8C4E78-DA02-F1E1-DE9E-A01DE2B9A216}"/>
              </a:ext>
            </a:extLst>
          </p:cNvPr>
          <p:cNvSpPr txBox="1"/>
          <p:nvPr/>
        </p:nvSpPr>
        <p:spPr>
          <a:xfrm>
            <a:off x="449989" y="2003560"/>
            <a:ext cx="734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0780A0-CCDF-0F91-E2D9-C53F544FFB00}"/>
              </a:ext>
            </a:extLst>
          </p:cNvPr>
          <p:cNvSpPr txBox="1"/>
          <p:nvPr/>
        </p:nvSpPr>
        <p:spPr>
          <a:xfrm>
            <a:off x="449989" y="2479048"/>
            <a:ext cx="7044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F2CA81-1A82-4ABF-E7AE-53F2EA1FC7B8}"/>
              </a:ext>
            </a:extLst>
          </p:cNvPr>
          <p:cNvSpPr txBox="1"/>
          <p:nvPr/>
        </p:nvSpPr>
        <p:spPr>
          <a:xfrm>
            <a:off x="449989" y="2954536"/>
            <a:ext cx="43613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FE432D-5976-E08B-3B5D-A4406C770439}"/>
              </a:ext>
            </a:extLst>
          </p:cNvPr>
          <p:cNvSpPr txBox="1"/>
          <p:nvPr/>
        </p:nvSpPr>
        <p:spPr>
          <a:xfrm>
            <a:off x="449989" y="3430024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01" name="yt_shape_14101"/>
              <p:cNvSpPr txBox="1"/>
              <p:nvPr/>
            </p:nvSpPr>
            <p:spPr>
              <a:xfrm>
                <a:off x="540000" y="900000"/>
                <a:ext cx="9553577" cy="29086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巧用拆分法解特殊一元一次方程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拆为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其他类似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拆项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01" name="yt_shape_14101" descr="{&quot;rangeId&quot;:1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53577" cy="2908617"/>
              </a:xfrm>
              <a:prstGeom prst="rect">
                <a:avLst/>
              </a:prstGeom>
              <a:blipFill>
                <a:blip r:embed="rId2"/>
                <a:stretch>
                  <a:fillRect l="-1978" t="-1887" r="-893" b="-54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F866627-2636-6298-119A-0A3E6A6380BE}"/>
                  </a:ext>
                </a:extLst>
              </p:cNvPr>
              <p:cNvSpPr txBox="1"/>
              <p:nvPr/>
            </p:nvSpPr>
            <p:spPr>
              <a:xfrm>
                <a:off x="449989" y="2004132"/>
                <a:ext cx="4984305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拆项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pageBreak': True}">
                <a:extLst>
                  <a:ext uri="{FF2B5EF4-FFF2-40B4-BE49-F238E27FC236}">
                    <a16:creationId xmlns:a16="http://schemas.microsoft.com/office/drawing/2014/main" id="{2F866627-2636-6298-119A-0A3E6A6380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132"/>
                <a:ext cx="4984305" cy="765061"/>
              </a:xfrm>
              <a:prstGeom prst="rect">
                <a:avLst/>
              </a:prstGeom>
              <a:blipFill>
                <a:blip r:embed="rId3"/>
                <a:stretch>
                  <a:fillRect l="-1958" r="-2081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7D14F7-D5D1-5DB6-D4DC-0B1814C8DCEF}"/>
                  </a:ext>
                </a:extLst>
              </p:cNvPr>
              <p:cNvSpPr txBox="1"/>
              <p:nvPr/>
            </p:nvSpPr>
            <p:spPr>
              <a:xfrm>
                <a:off x="449989" y="2675581"/>
                <a:ext cx="4070667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pageBreak': True}">
                <a:extLst>
                  <a:ext uri="{FF2B5EF4-FFF2-40B4-BE49-F238E27FC236}">
                    <a16:creationId xmlns:a16="http://schemas.microsoft.com/office/drawing/2014/main" id="{0D7D14F7-D5D1-5DB6-D4DC-0B1814C8D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5581"/>
                <a:ext cx="4070667" cy="727342"/>
              </a:xfrm>
              <a:prstGeom prst="rect">
                <a:avLst/>
              </a:prstGeom>
              <a:blipFill>
                <a:blip r:embed="rId4"/>
                <a:stretch>
                  <a:fillRect l="-2395" r="-239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2F7ABAE-E4D4-AED5-AF9E-54088D407913}"/>
              </a:ext>
            </a:extLst>
          </p:cNvPr>
          <p:cNvSpPr txBox="1"/>
          <p:nvPr/>
        </p:nvSpPr>
        <p:spPr>
          <a:xfrm>
            <a:off x="449989" y="3309311"/>
            <a:ext cx="3001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06" name="yt_shape_14106"/>
              <p:cNvSpPr txBox="1"/>
              <p:nvPr/>
            </p:nvSpPr>
            <p:spPr>
              <a:xfrm>
                <a:off x="540000" y="900000"/>
                <a:ext cx="7265322" cy="37362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拆项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06" name="yt_shape_14106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65322" cy="3736216"/>
              </a:xfrm>
              <a:prstGeom prst="rect">
                <a:avLst/>
              </a:prstGeom>
              <a:blipFill>
                <a:blip r:embed="rId2"/>
                <a:stretch>
                  <a:fillRect l="-2603" r="-1847" b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5F1CF6-652D-4274-D379-2F7012169E0B}"/>
              </a:ext>
            </a:extLst>
          </p:cNvPr>
          <p:cNvSpPr txBox="1"/>
          <p:nvPr/>
        </p:nvSpPr>
        <p:spPr>
          <a:xfrm>
            <a:off x="449989" y="216434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拆项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4DB41FB-4191-B90E-B335-4ABFD2113A5D}"/>
                  </a:ext>
                </a:extLst>
              </p:cNvPr>
              <p:cNvSpPr txBox="1"/>
              <p:nvPr/>
            </p:nvSpPr>
            <p:spPr>
              <a:xfrm>
                <a:off x="449989" y="2639830"/>
                <a:ext cx="7375144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}">
                <a:extLst>
                  <a:ext uri="{FF2B5EF4-FFF2-40B4-BE49-F238E27FC236}">
                    <a16:creationId xmlns:a16="http://schemas.microsoft.com/office/drawing/2014/main" id="{74DB41FB-4191-B90E-B335-4ABFD2113A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9830"/>
                <a:ext cx="7375144" cy="730327"/>
              </a:xfrm>
              <a:prstGeom prst="rect">
                <a:avLst/>
              </a:prstGeom>
              <a:blipFill>
                <a:blip r:embed="rId3"/>
                <a:stretch>
                  <a:fillRect l="-1322" r="-148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8159EE-97E1-40A8-4F20-15C997925634}"/>
                  </a:ext>
                </a:extLst>
              </p:cNvPr>
              <p:cNvSpPr txBox="1"/>
              <p:nvPr/>
            </p:nvSpPr>
            <p:spPr>
              <a:xfrm>
                <a:off x="449989" y="3276545"/>
                <a:ext cx="2929256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hasSerialNum': 1}">
                <a:extLst>
                  <a:ext uri="{FF2B5EF4-FFF2-40B4-BE49-F238E27FC236}">
                    <a16:creationId xmlns:a16="http://schemas.microsoft.com/office/drawing/2014/main" id="{7B8159EE-97E1-40A8-4F20-15C9979256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6545"/>
                <a:ext cx="2929256" cy="730326"/>
              </a:xfrm>
              <a:prstGeom prst="rect">
                <a:avLst/>
              </a:prstGeom>
              <a:blipFill>
                <a:blip r:embed="rId4"/>
                <a:stretch>
                  <a:fillRect l="-3333" r="-3333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F89F27-FC80-30E7-85F6-F33E178E5DFC}"/>
                  </a:ext>
                </a:extLst>
              </p:cNvPr>
              <p:cNvSpPr txBox="1"/>
              <p:nvPr/>
            </p:nvSpPr>
            <p:spPr>
              <a:xfrm>
                <a:off x="449989" y="3913259"/>
                <a:ext cx="17009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hasSerialNum': 1}">
                <a:extLst>
                  <a:ext uri="{FF2B5EF4-FFF2-40B4-BE49-F238E27FC236}">
                    <a16:creationId xmlns:a16="http://schemas.microsoft.com/office/drawing/2014/main" id="{48F89F27-FC80-30E7-85F6-F33E178E5D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3259"/>
                <a:ext cx="1700911" cy="733629"/>
              </a:xfrm>
              <a:prstGeom prst="rect">
                <a:avLst/>
              </a:prstGeom>
              <a:blipFill>
                <a:blip r:embed="rId5"/>
                <a:stretch>
                  <a:fillRect l="-5735" r="-537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4" name="yt_shape_14114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含括号的一元一次方程</a:t>
            </a:r>
          </a:p>
        </p:txBody>
      </p:sp>
      <p:sp>
        <p:nvSpPr>
          <p:cNvPr id="14115" name="yt_shape_14115"/>
          <p:cNvSpPr txBox="1"/>
          <p:nvPr/>
        </p:nvSpPr>
        <p:spPr>
          <a:xfrm>
            <a:off x="540000" y="1399565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技巧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利用倒数关系去括号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16" name="yt_shape_14116"/>
              <p:cNvSpPr txBox="1"/>
              <p:nvPr/>
            </p:nvSpPr>
            <p:spPr>
              <a:xfrm>
                <a:off x="540000" y="1878868"/>
                <a:ext cx="5613332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16" name="yt_shape_14116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5613332" cy="642163"/>
              </a:xfrm>
              <a:prstGeom prst="rect">
                <a:avLst/>
              </a:prstGeom>
              <a:blipFill>
                <a:blip r:embed="rId2"/>
                <a:stretch>
                  <a:fillRect l="-3370" r="-239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18" name="yt_shape_14118"/>
              <p:cNvSpPr txBox="1"/>
              <p:nvPr/>
            </p:nvSpPr>
            <p:spPr>
              <a:xfrm>
                <a:off x="540000" y="2571819"/>
                <a:ext cx="4468787" cy="17474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18" name="yt_shape_14118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1819"/>
                <a:ext cx="4468787" cy="1747466"/>
              </a:xfrm>
              <a:prstGeom prst="rect">
                <a:avLst/>
              </a:prstGeom>
              <a:blipFill>
                <a:blip r:embed="rId3"/>
                <a:stretch>
                  <a:fillRect l="-4229" r="-3138" b="-9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098351">
            <a:extLst>
              <a:ext uri="{FF2B5EF4-FFF2-40B4-BE49-F238E27FC236}">
                <a16:creationId xmlns:a16="http://schemas.microsoft.com/office/drawing/2014/main" id="{873C3556-FC80-77CC-D5C2-EC4E37D495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B0366D-AB52-6CBF-0514-7E7673A11045}"/>
                  </a:ext>
                </a:extLst>
              </p:cNvPr>
              <p:cNvSpPr txBox="1"/>
              <p:nvPr/>
            </p:nvSpPr>
            <p:spPr>
              <a:xfrm>
                <a:off x="449989" y="2525013"/>
                <a:ext cx="4605655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mathAnswerShape': 1}">
                <a:extLst>
                  <a:ext uri="{FF2B5EF4-FFF2-40B4-BE49-F238E27FC236}">
                    <a16:creationId xmlns:a16="http://schemas.microsoft.com/office/drawing/2014/main" id="{7AB0366D-AB52-6CBF-0514-7E7673A110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5013"/>
                <a:ext cx="4605655" cy="727342"/>
              </a:xfrm>
              <a:prstGeom prst="rect">
                <a:avLst/>
              </a:prstGeom>
              <a:blipFill>
                <a:blip r:embed="rId5"/>
                <a:stretch>
                  <a:fillRect l="-2119" r="-211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53CDFA-0DF6-EC79-5AA2-27BA47E8FE8E}"/>
                  </a:ext>
                </a:extLst>
              </p:cNvPr>
              <p:cNvSpPr txBox="1"/>
              <p:nvPr/>
            </p:nvSpPr>
            <p:spPr>
              <a:xfrm>
                <a:off x="449989" y="3158743"/>
                <a:ext cx="45488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2253CDFA-0DF6-EC79-5AA2-27BA47E8FE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8743"/>
                <a:ext cx="4548886" cy="766077"/>
              </a:xfrm>
              <a:prstGeom prst="rect">
                <a:avLst/>
              </a:prstGeom>
              <a:blipFill>
                <a:blip r:embed="rId6"/>
                <a:stretch>
                  <a:fillRect l="-2145" r="-214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D976AD4-88AC-A113-B45D-A208222CF118}"/>
              </a:ext>
            </a:extLst>
          </p:cNvPr>
          <p:cNvSpPr txBox="1"/>
          <p:nvPr/>
        </p:nvSpPr>
        <p:spPr>
          <a:xfrm>
            <a:off x="449989" y="3831208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769</Words>
  <Application>Microsoft Office PowerPoint</Application>
  <PresentationFormat>宽屏</PresentationFormat>
  <Paragraphs>155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_⨹_1_3df4c</vt:lpstr>
      <vt:lpstr>_⨹_1_c4590</vt:lpstr>
      <vt:lpstr>_⨹_16_be96f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6</cp:revision>
  <dcterms:created xsi:type="dcterms:W3CDTF">2024-07-28T13:31:34Z</dcterms:created>
  <dcterms:modified xsi:type="dcterms:W3CDTF">2024-07-29T02:42:24Z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