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90" r:id="rId4"/>
    <p:sldId id="389" r:id="rId5"/>
    <p:sldId id="388" r:id="rId6"/>
    <p:sldId id="387" r:id="rId7"/>
    <p:sldId id="385" r:id="rId8"/>
    <p:sldId id="383" r:id="rId9"/>
    <p:sldId id="382" r:id="rId10"/>
    <p:sldId id="381" r:id="rId11"/>
    <p:sldId id="379" r:id="rId12"/>
    <p:sldId id="378" r:id="rId13"/>
    <p:sldId id="377" r:id="rId14"/>
    <p:sldId id="376" r:id="rId15"/>
    <p:sldId id="375" r:id="rId16"/>
    <p:sldId id="373" r:id="rId17"/>
    <p:sldId id="372" r:id="rId18"/>
    <p:sldId id="371" r:id="rId19"/>
    <p:sldId id="370" r:id="rId20"/>
    <p:sldId id="369" r:id="rId21"/>
    <p:sldId id="368" r:id="rId22"/>
    <p:sldId id="367" r:id="rId23"/>
    <p:sldId id="366" r:id="rId24"/>
    <p:sldId id="364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290" y="2845408"/>
            <a:ext cx="10183421" cy="1167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941968-934C-4E31-1BF5-1D1256A1AE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59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05220A-EAA7-E2CD-BE38-4435ACFAAE0A}"/>
              </a:ext>
            </a:extLst>
          </p:cNvPr>
          <p:cNvSpPr/>
          <p:nvPr/>
        </p:nvSpPr>
        <p:spPr bwMode="auto">
          <a:xfrm>
            <a:off x="8958095" y="1983107"/>
            <a:ext cx="571428" cy="400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7C536B-2863-C5B8-5FA0-B9DC18FEE4C8}"/>
              </a:ext>
            </a:extLst>
          </p:cNvPr>
          <p:cNvSpPr/>
          <p:nvPr/>
        </p:nvSpPr>
        <p:spPr bwMode="auto">
          <a:xfrm>
            <a:off x="8081904" y="2985475"/>
            <a:ext cx="333334" cy="400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BD92424-C2A3-A603-44C4-97678C3201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22"/>
          <a:stretch/>
        </p:blipFill>
        <p:spPr>
          <a:xfrm>
            <a:off x="3719736" y="2636912"/>
            <a:ext cx="4169700" cy="3908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80787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6B0BF5-3156-6333-19D9-AF527C7167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40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5557D4-0F4B-AECA-425F-AC8A359F1E3E}"/>
              </a:ext>
            </a:extLst>
          </p:cNvPr>
          <p:cNvSpPr/>
          <p:nvPr/>
        </p:nvSpPr>
        <p:spPr bwMode="auto">
          <a:xfrm>
            <a:off x="5700952" y="1180872"/>
            <a:ext cx="1907216" cy="419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5862DC-34EA-B512-A88B-BDFD750BED5A}"/>
              </a:ext>
            </a:extLst>
          </p:cNvPr>
          <p:cNvSpPr/>
          <p:nvPr/>
        </p:nvSpPr>
        <p:spPr bwMode="auto">
          <a:xfrm>
            <a:off x="5300952" y="2182270"/>
            <a:ext cx="580952" cy="400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D46F8D-CF85-7369-13A5-03E97828D279}"/>
              </a:ext>
            </a:extLst>
          </p:cNvPr>
          <p:cNvSpPr/>
          <p:nvPr/>
        </p:nvSpPr>
        <p:spPr bwMode="auto">
          <a:xfrm>
            <a:off x="7215238" y="2182270"/>
            <a:ext cx="580952" cy="400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DBE20ED-C04C-34AE-41A2-89BF91F21717}"/>
              </a:ext>
            </a:extLst>
          </p:cNvPr>
          <p:cNvSpPr/>
          <p:nvPr/>
        </p:nvSpPr>
        <p:spPr bwMode="auto">
          <a:xfrm>
            <a:off x="9110476" y="2182270"/>
            <a:ext cx="571428" cy="391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101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F295E7-0B89-1706-116A-E2A940154C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93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78D802-13ED-2EF0-9CFB-9EA8301DDCCB}"/>
              </a:ext>
            </a:extLst>
          </p:cNvPr>
          <p:cNvSpPr/>
          <p:nvPr/>
        </p:nvSpPr>
        <p:spPr bwMode="auto">
          <a:xfrm>
            <a:off x="10224761" y="1085392"/>
            <a:ext cx="1066666" cy="514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51A2EA-3184-4C17-0666-C8B418DF6851}"/>
              </a:ext>
            </a:extLst>
          </p:cNvPr>
          <p:cNvSpPr/>
          <p:nvPr/>
        </p:nvSpPr>
        <p:spPr bwMode="auto">
          <a:xfrm>
            <a:off x="1748570" y="2076831"/>
            <a:ext cx="1539117" cy="476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071CCC-E713-D75A-E4C0-2AD60D04DC0C}"/>
              </a:ext>
            </a:extLst>
          </p:cNvPr>
          <p:cNvSpPr/>
          <p:nvPr/>
        </p:nvSpPr>
        <p:spPr bwMode="auto">
          <a:xfrm>
            <a:off x="10224761" y="2076831"/>
            <a:ext cx="1066666" cy="524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2EE817-9E31-E71B-4A24-A7F5546FF10A}"/>
              </a:ext>
            </a:extLst>
          </p:cNvPr>
          <p:cNvSpPr/>
          <p:nvPr/>
        </p:nvSpPr>
        <p:spPr bwMode="auto">
          <a:xfrm>
            <a:off x="1777142" y="3068960"/>
            <a:ext cx="1726570" cy="50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EBD92424-C2A3-A603-44C4-97678C3201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45"/>
          <a:stretch/>
        </p:blipFill>
        <p:spPr>
          <a:xfrm>
            <a:off x="4151783" y="2924945"/>
            <a:ext cx="4183199" cy="3774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10658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DD3BCE-93A6-0F40-3929-824C482DD7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78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19545C-346D-50E5-EE19-1AED7795BFEB}"/>
              </a:ext>
            </a:extLst>
          </p:cNvPr>
          <p:cNvSpPr/>
          <p:nvPr/>
        </p:nvSpPr>
        <p:spPr bwMode="auto">
          <a:xfrm>
            <a:off x="2262857" y="3058189"/>
            <a:ext cx="1514285" cy="486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728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0B6DEF-7560-63C7-5E2C-B1FBABD70C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81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F58DB7-876E-3492-CBBA-42A88615C0AF}"/>
              </a:ext>
            </a:extLst>
          </p:cNvPr>
          <p:cNvSpPr/>
          <p:nvPr/>
        </p:nvSpPr>
        <p:spPr bwMode="auto">
          <a:xfrm>
            <a:off x="6234285" y="2009228"/>
            <a:ext cx="800000" cy="457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580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59FCE6-0D0E-C2F6-5EBD-6DADCEC53A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85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8888E66-86C4-77F7-F8F7-0DDBECC87D4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4712" y="2865489"/>
            <a:ext cx="10800000" cy="3011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720C55-8CA2-12B6-77A6-A23989E7288D}"/>
              </a:ext>
            </a:extLst>
          </p:cNvPr>
          <p:cNvSpPr/>
          <p:nvPr/>
        </p:nvSpPr>
        <p:spPr bwMode="auto">
          <a:xfrm>
            <a:off x="2257092" y="5048078"/>
            <a:ext cx="2614772" cy="486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366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8D27FC-B290-741A-297D-0C26F0E2CC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79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66143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E26A63-0362-747D-95AB-72FBEB7803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2107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2B7270-5746-C4DB-880D-91882063B364}"/>
              </a:ext>
            </a:extLst>
          </p:cNvPr>
          <p:cNvSpPr/>
          <p:nvPr/>
        </p:nvSpPr>
        <p:spPr bwMode="auto">
          <a:xfrm>
            <a:off x="682888" y="1078688"/>
            <a:ext cx="9589576" cy="1414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770BEBE-028B-1FD6-3345-F1921C5BF306}"/>
              </a:ext>
            </a:extLst>
          </p:cNvPr>
          <p:cNvSpPr/>
          <p:nvPr/>
        </p:nvSpPr>
        <p:spPr bwMode="auto">
          <a:xfrm>
            <a:off x="682888" y="2852936"/>
            <a:ext cx="8293432" cy="986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608A17B-9F96-B449-4E87-F2F3920361E5}"/>
              </a:ext>
            </a:extLst>
          </p:cNvPr>
          <p:cNvSpPr/>
          <p:nvPr/>
        </p:nvSpPr>
        <p:spPr bwMode="auto">
          <a:xfrm>
            <a:off x="682888" y="4294151"/>
            <a:ext cx="2604800" cy="470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B1A88FB-9F27-14B8-30D6-6BD322FFD087}"/>
              </a:ext>
            </a:extLst>
          </p:cNvPr>
          <p:cNvSpPr/>
          <p:nvPr/>
        </p:nvSpPr>
        <p:spPr bwMode="auto">
          <a:xfrm>
            <a:off x="682888" y="5219714"/>
            <a:ext cx="6493232" cy="513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4F5635D-97CD-1461-5427-B19911828976}"/>
              </a:ext>
            </a:extLst>
          </p:cNvPr>
          <p:cNvSpPr/>
          <p:nvPr/>
        </p:nvSpPr>
        <p:spPr bwMode="auto">
          <a:xfrm>
            <a:off x="682888" y="6021288"/>
            <a:ext cx="8221424" cy="526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44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7" grpId="0" animBg="1"/>
      <p:bldP spid="19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5C2834-1EA5-173D-44B4-E85277F2A0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25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F611497-6F77-B345-C7B9-E715305E13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93" b="58129"/>
          <a:stretch/>
        </p:blipFill>
        <p:spPr>
          <a:xfrm>
            <a:off x="4655840" y="3068960"/>
            <a:ext cx="4351623" cy="266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1841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611497-6F77-B345-C7B9-E715305E13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24500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398EA3-EA0A-4D9C-CD63-BBA98AEAB891}"/>
              </a:ext>
            </a:extLst>
          </p:cNvPr>
          <p:cNvSpPr/>
          <p:nvPr/>
        </p:nvSpPr>
        <p:spPr bwMode="auto">
          <a:xfrm>
            <a:off x="687389" y="1072839"/>
            <a:ext cx="5120579" cy="489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66BFDE-DAE3-EA54-726C-3177069C941A}"/>
              </a:ext>
            </a:extLst>
          </p:cNvPr>
          <p:cNvSpPr/>
          <p:nvPr/>
        </p:nvSpPr>
        <p:spPr bwMode="auto">
          <a:xfrm>
            <a:off x="687389" y="1864488"/>
            <a:ext cx="2665888" cy="481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2B4E14E-9509-CE6C-FC33-C9F9BB4D7EE6}"/>
              </a:ext>
            </a:extLst>
          </p:cNvPr>
          <p:cNvSpPr/>
          <p:nvPr/>
        </p:nvSpPr>
        <p:spPr bwMode="auto">
          <a:xfrm>
            <a:off x="687389" y="2647976"/>
            <a:ext cx="3536403" cy="383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7FD2C2A-6D9A-297F-74BA-5E1ED06A66B9}"/>
              </a:ext>
            </a:extLst>
          </p:cNvPr>
          <p:cNvSpPr/>
          <p:nvPr/>
        </p:nvSpPr>
        <p:spPr bwMode="auto">
          <a:xfrm>
            <a:off x="687388" y="3439625"/>
            <a:ext cx="8432947" cy="1213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BAC7AED5-CBDD-7D24-519B-D37334B63BBA}"/>
              </a:ext>
            </a:extLst>
          </p:cNvPr>
          <p:cNvSpPr/>
          <p:nvPr/>
        </p:nvSpPr>
        <p:spPr bwMode="auto">
          <a:xfrm>
            <a:off x="720000" y="5006602"/>
            <a:ext cx="4799936" cy="366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197E807B-7A5F-102F-20DC-C3B57FF8F290}"/>
              </a:ext>
            </a:extLst>
          </p:cNvPr>
          <p:cNvSpPr/>
          <p:nvPr/>
        </p:nvSpPr>
        <p:spPr bwMode="auto">
          <a:xfrm>
            <a:off x="687388" y="5805264"/>
            <a:ext cx="5408611" cy="890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197E807B-7A5F-102F-20DC-C3B57FF8F290}"/>
              </a:ext>
            </a:extLst>
          </p:cNvPr>
          <p:cNvSpPr/>
          <p:nvPr/>
        </p:nvSpPr>
        <p:spPr bwMode="auto">
          <a:xfrm>
            <a:off x="5735960" y="951394"/>
            <a:ext cx="3384375" cy="2134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48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2" grpId="0" animBg="1"/>
      <p:bldP spid="24" grpId="0" animBg="1"/>
      <p:bldP spid="2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0290D2-CDF6-0528-F4F1-E14E78F37B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18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A1A375-593E-1B17-336F-6737E7BA8698}"/>
              </a:ext>
            </a:extLst>
          </p:cNvPr>
          <p:cNvSpPr/>
          <p:nvPr/>
        </p:nvSpPr>
        <p:spPr bwMode="auto">
          <a:xfrm>
            <a:off x="10281904" y="2994097"/>
            <a:ext cx="380952" cy="410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5838"/>
          <a:stretch/>
        </p:blipFill>
        <p:spPr>
          <a:xfrm>
            <a:off x="28625" y="3953594"/>
            <a:ext cx="2322959" cy="2571750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B3AF8B5B-4F1D-1629-018D-7E012406744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93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8969F34-CADC-7AE2-B172-1B04F762BF7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580"/>
          <a:stretch/>
        </p:blipFill>
        <p:spPr>
          <a:xfrm>
            <a:off x="1559496" y="5733256"/>
            <a:ext cx="9870675" cy="728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47494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969F34-CADC-7AE2-B172-1B04F762BF7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47"/>
          <a:stretch/>
        </p:blipFill>
        <p:spPr>
          <a:xfrm>
            <a:off x="720000" y="954089"/>
            <a:ext cx="9870675" cy="5067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041D83-2A56-D07B-BDEC-AA0DBA44BD14}"/>
              </a:ext>
            </a:extLst>
          </p:cNvPr>
          <p:cNvSpPr/>
          <p:nvPr/>
        </p:nvSpPr>
        <p:spPr bwMode="auto">
          <a:xfrm>
            <a:off x="685182" y="1052736"/>
            <a:ext cx="274652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E7051B9-A085-8A6C-10EC-C82864CC4B09}"/>
              </a:ext>
            </a:extLst>
          </p:cNvPr>
          <p:cNvSpPr/>
          <p:nvPr/>
        </p:nvSpPr>
        <p:spPr bwMode="auto">
          <a:xfrm>
            <a:off x="685182" y="2921870"/>
            <a:ext cx="6058890" cy="1371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C7ECF37-8295-7C8A-2AA1-A7746F5F80F6}"/>
              </a:ext>
            </a:extLst>
          </p:cNvPr>
          <p:cNvSpPr/>
          <p:nvPr/>
        </p:nvSpPr>
        <p:spPr bwMode="auto">
          <a:xfrm>
            <a:off x="685182" y="4610878"/>
            <a:ext cx="7571058" cy="546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4AE95A3A-52ED-06BA-DD44-601DBF2F71B2}"/>
              </a:ext>
            </a:extLst>
          </p:cNvPr>
          <p:cNvSpPr/>
          <p:nvPr/>
        </p:nvSpPr>
        <p:spPr bwMode="auto">
          <a:xfrm>
            <a:off x="685182" y="5373217"/>
            <a:ext cx="872318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57041D83-2A56-D07B-BDEC-AA0DBA44BD14}"/>
              </a:ext>
            </a:extLst>
          </p:cNvPr>
          <p:cNvSpPr/>
          <p:nvPr/>
        </p:nvSpPr>
        <p:spPr bwMode="auto">
          <a:xfrm>
            <a:off x="6922906" y="954089"/>
            <a:ext cx="2917510" cy="3221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041D83-2A56-D07B-BDEC-AA0DBA44BD14}"/>
              </a:ext>
            </a:extLst>
          </p:cNvPr>
          <p:cNvSpPr/>
          <p:nvPr/>
        </p:nvSpPr>
        <p:spPr bwMode="auto">
          <a:xfrm>
            <a:off x="3431704" y="1061585"/>
            <a:ext cx="324036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7041D83-2A56-D07B-BDEC-AA0DBA44BD14}"/>
              </a:ext>
            </a:extLst>
          </p:cNvPr>
          <p:cNvSpPr/>
          <p:nvPr/>
        </p:nvSpPr>
        <p:spPr bwMode="auto">
          <a:xfrm>
            <a:off x="551383" y="1916755"/>
            <a:ext cx="5621263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943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9" grpId="0" animBg="1"/>
      <p:bldP spid="28" grpId="0" animBg="1"/>
      <p:bldP spid="30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C25330-4A0D-F989-157C-31E4D9B5B8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000"/>
            <a:ext cx="9984512" cy="4512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D05536-DEDD-EDA1-0901-806A791E4E34}"/>
              </a:ext>
            </a:extLst>
          </p:cNvPr>
          <p:cNvSpPr/>
          <p:nvPr/>
        </p:nvSpPr>
        <p:spPr bwMode="auto">
          <a:xfrm>
            <a:off x="4439816" y="4581128"/>
            <a:ext cx="790476" cy="457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1D7126C-4AAD-790E-386E-F43F8766466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089"/>
          <a:stretch/>
        </p:blipFill>
        <p:spPr>
          <a:xfrm>
            <a:off x="9840416" y="3353198"/>
            <a:ext cx="2380641" cy="3548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20129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7A42EE-9EBD-4BEF-5A54-BC8E06C6C2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7072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0B8FD5-7997-D39E-F05F-9FA4B19EC887}"/>
              </a:ext>
            </a:extLst>
          </p:cNvPr>
          <p:cNvSpPr/>
          <p:nvPr/>
        </p:nvSpPr>
        <p:spPr bwMode="auto">
          <a:xfrm>
            <a:off x="3730885" y="5884367"/>
            <a:ext cx="1053343" cy="447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1D7126C-4AAD-790E-386E-F43F8766466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55" t="3952" r="38221" b="564"/>
          <a:stretch/>
        </p:blipFill>
        <p:spPr>
          <a:xfrm>
            <a:off x="10027383" y="373829"/>
            <a:ext cx="2164617" cy="3388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71D7126C-4AAD-790E-386E-F43F8766466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22" t="7143" r="9354" b="-2627"/>
          <a:stretch/>
        </p:blipFill>
        <p:spPr>
          <a:xfrm>
            <a:off x="10027382" y="3645024"/>
            <a:ext cx="2164617" cy="3388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75043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0E1AC1-6C91-040D-6399-C2E50F52A6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49755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6C2DD8-6044-8802-CADB-8B74BB7B9252}"/>
              </a:ext>
            </a:extLst>
          </p:cNvPr>
          <p:cNvSpPr/>
          <p:nvPr/>
        </p:nvSpPr>
        <p:spPr bwMode="auto">
          <a:xfrm>
            <a:off x="690026" y="1037838"/>
            <a:ext cx="4325854" cy="374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F521D89-89EE-4850-ED2D-4C859A6B0391}"/>
              </a:ext>
            </a:extLst>
          </p:cNvPr>
          <p:cNvSpPr/>
          <p:nvPr/>
        </p:nvSpPr>
        <p:spPr bwMode="auto">
          <a:xfrm>
            <a:off x="690026" y="1622615"/>
            <a:ext cx="2453646" cy="510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CC4EED0-BC96-6B2B-4E05-CB1EDE1E4937}"/>
              </a:ext>
            </a:extLst>
          </p:cNvPr>
          <p:cNvSpPr/>
          <p:nvPr/>
        </p:nvSpPr>
        <p:spPr bwMode="auto">
          <a:xfrm>
            <a:off x="787440" y="2420888"/>
            <a:ext cx="3716746" cy="528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0EC5E9B-4422-1E70-56A0-6E063EB87C78}"/>
              </a:ext>
            </a:extLst>
          </p:cNvPr>
          <p:cNvSpPr/>
          <p:nvPr/>
        </p:nvSpPr>
        <p:spPr bwMode="auto">
          <a:xfrm>
            <a:off x="690026" y="3237130"/>
            <a:ext cx="6630110" cy="1023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46EDD7B8-1622-9E7A-8927-E64F4BA64539}"/>
              </a:ext>
            </a:extLst>
          </p:cNvPr>
          <p:cNvSpPr/>
          <p:nvPr/>
        </p:nvSpPr>
        <p:spPr bwMode="auto">
          <a:xfrm>
            <a:off x="787440" y="4365286"/>
            <a:ext cx="3004304" cy="431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6932CACB-8E2C-4BC5-1757-660F2A6CB51C}"/>
              </a:ext>
            </a:extLst>
          </p:cNvPr>
          <p:cNvSpPr/>
          <p:nvPr/>
        </p:nvSpPr>
        <p:spPr bwMode="auto">
          <a:xfrm>
            <a:off x="690026" y="4935076"/>
            <a:ext cx="6630110" cy="942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1F2B06C3-5DAF-5E61-B19B-96FD44F9CDF1}"/>
              </a:ext>
            </a:extLst>
          </p:cNvPr>
          <p:cNvSpPr/>
          <p:nvPr/>
        </p:nvSpPr>
        <p:spPr bwMode="auto">
          <a:xfrm>
            <a:off x="690026" y="6246343"/>
            <a:ext cx="3814160" cy="344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56C2DD8-6044-8802-CADB-8B74BB7B9252}"/>
              </a:ext>
            </a:extLst>
          </p:cNvPr>
          <p:cNvSpPr/>
          <p:nvPr/>
        </p:nvSpPr>
        <p:spPr bwMode="auto">
          <a:xfrm>
            <a:off x="5015880" y="1007748"/>
            <a:ext cx="2453646" cy="374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F521D89-89EE-4850-ED2D-4C859A6B0391}"/>
              </a:ext>
            </a:extLst>
          </p:cNvPr>
          <p:cNvSpPr/>
          <p:nvPr/>
        </p:nvSpPr>
        <p:spPr bwMode="auto">
          <a:xfrm>
            <a:off x="3143672" y="1636526"/>
            <a:ext cx="4032448" cy="510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250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3" grpId="0" animBg="1"/>
      <p:bldP spid="19" grpId="0" animBg="1"/>
      <p:bldP spid="25" grpId="0" animBg="1"/>
      <p:bldP spid="29" grpId="0" animBg="1"/>
      <p:bldP spid="37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9BCF15-DBBA-AEAB-DF8A-2DF4BDD751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26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06439A-385E-C398-5011-FE6D1E661DA2}"/>
              </a:ext>
            </a:extLst>
          </p:cNvPr>
          <p:cNvSpPr/>
          <p:nvPr/>
        </p:nvSpPr>
        <p:spPr bwMode="auto">
          <a:xfrm>
            <a:off x="10300952" y="1142501"/>
            <a:ext cx="380952" cy="409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282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2F1E95-4044-7158-6CC0-84F793B866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28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15A0D6-A2E4-0A19-79C5-5569DDE570B0}"/>
              </a:ext>
            </a:extLst>
          </p:cNvPr>
          <p:cNvSpPr/>
          <p:nvPr/>
        </p:nvSpPr>
        <p:spPr bwMode="auto">
          <a:xfrm>
            <a:off x="10320000" y="1085419"/>
            <a:ext cx="352380" cy="400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915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ED73DA-7E66-121C-2193-A9D98E1F1D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08754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C49BAD-5675-22C7-88BC-4122F0302C86}"/>
              </a:ext>
            </a:extLst>
          </p:cNvPr>
          <p:cNvSpPr/>
          <p:nvPr/>
        </p:nvSpPr>
        <p:spPr bwMode="auto">
          <a:xfrm>
            <a:off x="8781792" y="1910212"/>
            <a:ext cx="320548" cy="344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955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DACB10-FD12-4E6E-1F27-59E44EFE9B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07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7264EA-C32B-0C21-11EA-E1ABFF46A2CE}"/>
              </a:ext>
            </a:extLst>
          </p:cNvPr>
          <p:cNvSpPr/>
          <p:nvPr/>
        </p:nvSpPr>
        <p:spPr bwMode="auto">
          <a:xfrm>
            <a:off x="10262857" y="1047906"/>
            <a:ext cx="438095" cy="392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12CEB84-04B0-7EBB-E756-D07A8F70712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328"/>
          <a:stretch/>
        </p:blipFill>
        <p:spPr>
          <a:xfrm>
            <a:off x="4295800" y="2780928"/>
            <a:ext cx="4201061" cy="3712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13652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FD9538-BBE1-4BB9-7ED0-20A3D287B3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0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95FE36-8245-DD73-0BC3-DE685EB93F16}"/>
              </a:ext>
            </a:extLst>
          </p:cNvPr>
          <p:cNvSpPr/>
          <p:nvPr/>
        </p:nvSpPr>
        <p:spPr bwMode="auto">
          <a:xfrm>
            <a:off x="10320000" y="2192845"/>
            <a:ext cx="352380" cy="391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75EE588-4F5C-025B-5DAB-EFB6F92C490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0696" y="4060736"/>
            <a:ext cx="10800000" cy="952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19931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F9806E-CEFC-9685-FEC4-56A44CE58E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99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92B156-B3DB-6A4E-17D3-F2805FE3357B}"/>
              </a:ext>
            </a:extLst>
          </p:cNvPr>
          <p:cNvSpPr/>
          <p:nvPr/>
        </p:nvSpPr>
        <p:spPr bwMode="auto">
          <a:xfrm>
            <a:off x="10348571" y="2001290"/>
            <a:ext cx="352380" cy="400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12CEB84-04B0-7EBB-E756-D07A8F70712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77"/>
          <a:stretch/>
        </p:blipFill>
        <p:spPr>
          <a:xfrm>
            <a:off x="4295800" y="3429000"/>
            <a:ext cx="4680520" cy="3139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77321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2727E4-9609-6ED6-FBF7-8B81BD04A7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7933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D6EF36-D2ED-CC12-0998-127E31A044AE}"/>
              </a:ext>
            </a:extLst>
          </p:cNvPr>
          <p:cNvSpPr/>
          <p:nvPr/>
        </p:nvSpPr>
        <p:spPr bwMode="auto">
          <a:xfrm>
            <a:off x="9982683" y="2045540"/>
            <a:ext cx="338655" cy="384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564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38</cp:revision>
  <dcterms:created xsi:type="dcterms:W3CDTF">2015-09-16T06:52:26Z</dcterms:created>
  <dcterms:modified xsi:type="dcterms:W3CDTF">2024-07-30T03:38:05Z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