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2" r:id="rId5"/>
    <p:sldId id="375" r:id="rId6"/>
    <p:sldId id="381" r:id="rId7"/>
    <p:sldId id="383" r:id="rId8"/>
    <p:sldId id="384" r:id="rId9"/>
    <p:sldId id="386" r:id="rId10"/>
    <p:sldId id="388" r:id="rId11"/>
    <p:sldId id="390" r:id="rId12"/>
    <p:sldId id="391" r:id="rId13"/>
    <p:sldId id="394" r:id="rId14"/>
    <p:sldId id="392" r:id="rId15"/>
    <p:sldId id="395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4" name="yt_shape_15494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493" name="yt_image_1549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96" name="yt_shape_15496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如果两个角的和等于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就说这两个角互为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b819,isEnd"/>
              </a:rPr>
              <a:t>如果两个角的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就说这两个角互为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或同角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的补角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或同角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D62249-2047-3CD3-CB7A-167F20FF840F}"/>
              </a:ext>
            </a:extLst>
          </p:cNvPr>
          <p:cNvSpPr txBox="1"/>
          <p:nvPr/>
        </p:nvSpPr>
        <p:spPr>
          <a:xfrm>
            <a:off x="84511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余角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493402-0582-B7A4-5EC2-DB1C6946F0CE}"/>
              </a:ext>
            </a:extLst>
          </p:cNvPr>
          <p:cNvSpPr txBox="1"/>
          <p:nvPr/>
        </p:nvSpPr>
        <p:spPr>
          <a:xfrm>
            <a:off x="63937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补角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1381F4-3E28-8AE6-2824-597E439E3006}"/>
              </a:ext>
            </a:extLst>
          </p:cNvPr>
          <p:cNvSpPr txBox="1"/>
          <p:nvPr/>
        </p:nvSpPr>
        <p:spPr>
          <a:xfrm>
            <a:off x="4183908" y="25017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9E4FB4-CFAD-D29E-AD56-219FAAE40B91}"/>
              </a:ext>
            </a:extLst>
          </p:cNvPr>
          <p:cNvSpPr txBox="1"/>
          <p:nvPr/>
        </p:nvSpPr>
        <p:spPr>
          <a:xfrm>
            <a:off x="8755907" y="25017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7" name="yt_shape_15557"/>
          <p:cNvSpPr txBox="1"/>
          <p:nvPr/>
        </p:nvSpPr>
        <p:spPr>
          <a:xfrm>
            <a:off x="540000" y="900000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将一副三角尺按不同位置摆放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pic>
        <p:nvPicPr>
          <p:cNvPr id="15558" name="yt_image_15558" title="H_121.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6314" y="1531667"/>
            <a:ext cx="3799371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60" name="yt_shape_15560"/>
          <p:cNvSpPr txBox="1"/>
          <p:nvPr/>
        </p:nvSpPr>
        <p:spPr>
          <a:xfrm>
            <a:off x="540000" y="3128593"/>
            <a:ext cx="477855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互余的摆法是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互补的摆法是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一定相等的摆法是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61366B-3ACA-E79B-2B79-370FF103CB3A}"/>
              </a:ext>
            </a:extLst>
          </p:cNvPr>
          <p:cNvSpPr txBox="1"/>
          <p:nvPr/>
        </p:nvSpPr>
        <p:spPr>
          <a:xfrm>
            <a:off x="3810727" y="308178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F0B5E2-859D-1A3F-19FC-C36725A3A3EF}"/>
              </a:ext>
            </a:extLst>
          </p:cNvPr>
          <p:cNvSpPr txBox="1"/>
          <p:nvPr/>
        </p:nvSpPr>
        <p:spPr>
          <a:xfrm>
            <a:off x="3810727" y="355727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F26C1F-470D-80A9-26FE-BC59256C64C6}"/>
              </a:ext>
            </a:extLst>
          </p:cNvPr>
          <p:cNvSpPr txBox="1"/>
          <p:nvPr/>
        </p:nvSpPr>
        <p:spPr>
          <a:xfrm>
            <a:off x="4420327" y="403276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563" name="yt_shape_15563"/>
              <p:cNvSpPr txBox="1"/>
              <p:nvPr/>
            </p:nvSpPr>
            <p:spPr>
              <a:xfrm>
                <a:off x="540119" y="900000"/>
                <a:ext cx="11388529" cy="35196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上的一点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5563" name="yt_shape_155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388529" cy="3519681"/>
              </a:xfrm>
              <a:prstGeom prst="rect">
                <a:avLst/>
              </a:prstGeom>
              <a:blipFill>
                <a:blip r:embed="rId2"/>
                <a:stretch>
                  <a:fillRect l="-1660" t="-1560" r="-1178" b="-2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567" name="yt_image_15567" title="H_66.0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2491102"/>
            <a:ext cx="2312075" cy="121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69" name="yt_shape_15569"/>
          <p:cNvSpPr txBox="1"/>
          <p:nvPr/>
        </p:nvSpPr>
        <p:spPr>
          <a:xfrm>
            <a:off x="540000" y="4620718"/>
            <a:ext cx="749724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写出图中与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图中与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互余的角有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3288BD-37CE-66F3-B5C0-505B25259DFB}"/>
              </a:ext>
            </a:extLst>
          </p:cNvPr>
          <p:cNvSpPr txBox="1"/>
          <p:nvPr/>
        </p:nvSpPr>
        <p:spPr>
          <a:xfrm>
            <a:off x="450108" y="2279658"/>
            <a:ext cx="439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97B983-AE0E-188D-03D5-B39D817332E4}"/>
              </a:ext>
            </a:extLst>
          </p:cNvPr>
          <p:cNvSpPr txBox="1"/>
          <p:nvPr/>
        </p:nvSpPr>
        <p:spPr>
          <a:xfrm>
            <a:off x="450108" y="2755146"/>
            <a:ext cx="301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77D0D3-AC32-F75A-902D-7D6AFBB7F556}"/>
              </a:ext>
            </a:extLst>
          </p:cNvPr>
          <p:cNvSpPr txBox="1"/>
          <p:nvPr/>
        </p:nvSpPr>
        <p:spPr>
          <a:xfrm>
            <a:off x="450108" y="3230634"/>
            <a:ext cx="412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DF49DB5-4D69-5AF7-2F1B-49B4A1D2012A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43869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0, 'hasSerialNum': 1}">
                <a:extLst>
                  <a:ext uri="{FF2B5EF4-FFF2-40B4-BE49-F238E27FC236}">
                    <a16:creationId xmlns:a16="http://schemas.microsoft.com/office/drawing/2014/main" id="{ADF49DB5-4D69-5AF7-2F1B-49B4A1D201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4386961" cy="726326"/>
              </a:xfrm>
              <a:prstGeom prst="rect">
                <a:avLst/>
              </a:prstGeom>
              <a:blipFill>
                <a:blip r:embed="rId4"/>
                <a:stretch>
                  <a:fillRect l="-2225" r="-222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1FE2A0E-A826-FEF0-EAF7-CED1B8257CAA}"/>
              </a:ext>
            </a:extLst>
          </p:cNvPr>
          <p:cNvSpPr txBox="1"/>
          <p:nvPr/>
        </p:nvSpPr>
        <p:spPr>
          <a:xfrm>
            <a:off x="449989" y="5049400"/>
            <a:ext cx="7604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图中与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互余的角有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3" name="yt_shape_15573"/>
          <p:cNvSpPr txBox="1"/>
          <p:nvPr/>
        </p:nvSpPr>
        <p:spPr>
          <a:xfrm>
            <a:off x="540000" y="900000"/>
            <a:ext cx="809837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有补角吗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请把它找出来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有补角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的补角是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B15FE2-1A55-AFFB-D797-D08FE229912B}"/>
              </a:ext>
            </a:extLst>
          </p:cNvPr>
          <p:cNvSpPr txBox="1"/>
          <p:nvPr/>
        </p:nvSpPr>
        <p:spPr>
          <a:xfrm>
            <a:off x="449989" y="1328682"/>
            <a:ext cx="5306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有补角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F46C82-8721-A36E-4B88-67F16FB0D672}"/>
              </a:ext>
            </a:extLst>
          </p:cNvPr>
          <p:cNvSpPr txBox="1"/>
          <p:nvPr/>
        </p:nvSpPr>
        <p:spPr>
          <a:xfrm>
            <a:off x="449989" y="1804170"/>
            <a:ext cx="706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6016E5-D63B-D530-E2B3-337295FDD99C}"/>
              </a:ext>
            </a:extLst>
          </p:cNvPr>
          <p:cNvSpPr txBox="1"/>
          <p:nvPr/>
        </p:nvSpPr>
        <p:spPr>
          <a:xfrm>
            <a:off x="449989" y="2279658"/>
            <a:ext cx="4467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923418-4FE1-AAA7-A9E8-A96800934D64}"/>
              </a:ext>
            </a:extLst>
          </p:cNvPr>
          <p:cNvSpPr txBox="1"/>
          <p:nvPr/>
        </p:nvSpPr>
        <p:spPr>
          <a:xfrm>
            <a:off x="449989" y="2755146"/>
            <a:ext cx="4239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的补角是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5567" title="H_66.0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1672148"/>
            <a:ext cx="2312075" cy="121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8" name="yt_shape_15578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577" name="yt_image_1557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80" name="yt_shape_15580"/>
          <p:cNvSpPr txBox="1"/>
          <p:nvPr/>
        </p:nvSpPr>
        <p:spPr>
          <a:xfrm>
            <a:off x="540000" y="1597583"/>
            <a:ext cx="100267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将三角板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的直角顶点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放置在直线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581" name="yt_image_15581" title="H_120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1784" y="2276872"/>
            <a:ext cx="4409126" cy="191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83" name="yt_shape_15583"/>
          <p:cNvSpPr txBox="1"/>
          <p:nvPr/>
        </p:nvSpPr>
        <p:spPr>
          <a:xfrm>
            <a:off x="540119" y="45091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若按照图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的方式摆放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f20c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F506A5-4968-5058-8877-F3EBAA25DA83}"/>
              </a:ext>
            </a:extLst>
          </p:cNvPr>
          <p:cNvSpPr txBox="1"/>
          <p:nvPr/>
        </p:nvSpPr>
        <p:spPr>
          <a:xfrm>
            <a:off x="1974108" y="493780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4" name="yt_shape_15584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若按照图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的方式摆放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7035"/>
              </a:rPr>
              <a:t>的等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则由题意得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DC5B3C-5D06-F310-7A3F-211F1834461E}"/>
              </a:ext>
            </a:extLst>
          </p:cNvPr>
          <p:cNvSpPr txBox="1"/>
          <p:nvPr/>
        </p:nvSpPr>
        <p:spPr>
          <a:xfrm>
            <a:off x="450108" y="1804170"/>
            <a:ext cx="503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4790B9-B043-7C5E-700F-B834EEBC0075}"/>
              </a:ext>
            </a:extLst>
          </p:cNvPr>
          <p:cNvSpPr txBox="1"/>
          <p:nvPr/>
        </p:nvSpPr>
        <p:spPr>
          <a:xfrm>
            <a:off x="450108" y="2279658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7F7017-8F77-25B2-721D-CC761F1EE375}"/>
              </a:ext>
            </a:extLst>
          </p:cNvPr>
          <p:cNvSpPr txBox="1"/>
          <p:nvPr/>
        </p:nvSpPr>
        <p:spPr>
          <a:xfrm>
            <a:off x="450108" y="2755146"/>
            <a:ext cx="4088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CD49FC-65A2-9E3A-AC52-FEA0C02F7211}"/>
              </a:ext>
            </a:extLst>
          </p:cNvPr>
          <p:cNvSpPr txBox="1"/>
          <p:nvPr/>
        </p:nvSpPr>
        <p:spPr>
          <a:xfrm>
            <a:off x="450108" y="3230634"/>
            <a:ext cx="740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则由题意得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EC8405-927D-D83C-7D46-E97F6D4582B4}"/>
              </a:ext>
            </a:extLst>
          </p:cNvPr>
          <p:cNvSpPr txBox="1"/>
          <p:nvPr/>
        </p:nvSpPr>
        <p:spPr>
          <a:xfrm>
            <a:off x="450108" y="3706122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C00C2E-D19F-CA05-1AF6-02FBCA799376}"/>
              </a:ext>
            </a:extLst>
          </p:cNvPr>
          <p:cNvSpPr txBox="1"/>
          <p:nvPr/>
        </p:nvSpPr>
        <p:spPr>
          <a:xfrm>
            <a:off x="450108" y="4181610"/>
            <a:ext cx="3512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5581" title="H_120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1784" y="4699593"/>
            <a:ext cx="4409126" cy="191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9" name="yt_shape_15499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498" name="yt_image_15498" title="H_51.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5501"/>
          <p:cNvSpPr txBox="1"/>
          <p:nvPr/>
        </p:nvSpPr>
        <p:spPr>
          <a:xfrm>
            <a:off x="540000" y="1658044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余角和补角的概念</a:t>
            </a:r>
          </a:p>
        </p:txBody>
      </p:sp>
      <p:sp>
        <p:nvSpPr>
          <p:cNvPr id="5" name="yt_shape_15502"/>
          <p:cNvSpPr txBox="1"/>
          <p:nvPr/>
        </p:nvSpPr>
        <p:spPr>
          <a:xfrm>
            <a:off x="540000" y="2157609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6" name="yt_table_155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262557"/>
              </p:ext>
            </p:extLst>
          </p:nvPr>
        </p:nvGraphicFramePr>
        <p:xfrm>
          <a:off x="540056" y="2636912"/>
          <a:ext cx="8689023" cy="950976"/>
        </p:xfrm>
        <a:graphic>
          <a:graphicData uri="http://schemas.openxmlformats.org/drawingml/2006/table">
            <a:tbl>
              <a:tblPr/>
              <a:tblGrid>
                <a:gridCol w="5285423">
                  <a:extLst>
                    <a:ext uri="{9D8B030D-6E8A-4147-A177-3AD203B41FA5}">
                      <a16:colId xmlns:a16="http://schemas.microsoft.com/office/drawing/2014/main" val="11186"/>
                    </a:ext>
                  </a:extLst>
                </a:gridCol>
                <a:gridCol w="3403600">
                  <a:extLst>
                    <a:ext uri="{9D8B030D-6E8A-4147-A177-3AD203B41FA5}">
                      <a16:colId xmlns:a16="http://schemas.microsoft.com/office/drawing/2014/main" val="111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2"/>
                  </a:ext>
                </a:extLst>
              </a:tr>
            </a:tbl>
          </a:graphicData>
        </a:graphic>
      </p:graphicFrame>
      <p:sp>
        <p:nvSpPr>
          <p:cNvPr id="7" name="yt_shape_15505"/>
          <p:cNvSpPr txBox="1"/>
          <p:nvPr/>
        </p:nvSpPr>
        <p:spPr>
          <a:xfrm>
            <a:off x="540000" y="3638466"/>
            <a:ext cx="91595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的余角的大小是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8" name="yt_table_1550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656479"/>
              </p:ext>
            </p:extLst>
          </p:nvPr>
        </p:nvGraphicFramePr>
        <p:xfrm>
          <a:off x="540056" y="4117769"/>
          <a:ext cx="97910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18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8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90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11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3"/>
                  </a:ext>
                </a:extLst>
              </a:tr>
            </a:tbl>
          </a:graphicData>
        </a:graphic>
      </p:graphicFrame>
      <p:sp>
        <p:nvSpPr>
          <p:cNvPr id="9" name="yt_shape_15508"/>
          <p:cNvSpPr txBox="1"/>
          <p:nvPr/>
        </p:nvSpPr>
        <p:spPr>
          <a:xfrm>
            <a:off x="540000" y="4643940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下列角可能与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角互补的是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" name="yt_image_1550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3061" y="5275607"/>
            <a:ext cx="4705876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yt_shape_1722174284929">
            <a:extLst>
              <a:ext uri="{FF2B5EF4-FFF2-40B4-BE49-F238E27FC236}">
                <a16:creationId xmlns:a16="http://schemas.microsoft.com/office/drawing/2014/main" id="{ED6D13B5-8CCB-F398-527D-E3B5D60EE1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08078"/>
            <a:ext cx="1276542" cy="34436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7C66F4E-D2C1-87B7-91DF-F13A9E8C0C52}"/>
              </a:ext>
            </a:extLst>
          </p:cNvPr>
          <p:cNvSpPr txBox="1"/>
          <p:nvPr/>
        </p:nvSpPr>
        <p:spPr>
          <a:xfrm>
            <a:off x="4801327" y="211080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2F061E6-81C6-850A-8AB1-7687E66E8592}"/>
              </a:ext>
            </a:extLst>
          </p:cNvPr>
          <p:cNvSpPr txBox="1"/>
          <p:nvPr/>
        </p:nvSpPr>
        <p:spPr>
          <a:xfrm>
            <a:off x="8708164" y="35916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8C52642-4D1E-DA76-DFC1-253D9E420606}"/>
              </a:ext>
            </a:extLst>
          </p:cNvPr>
          <p:cNvSpPr txBox="1"/>
          <p:nvPr/>
        </p:nvSpPr>
        <p:spPr>
          <a:xfrm>
            <a:off x="5402989" y="45971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1" name="yt_shape_15511"/>
          <p:cNvSpPr txBox="1"/>
          <p:nvPr/>
        </p:nvSpPr>
        <p:spPr>
          <a:xfrm>
            <a:off x="540000" y="900000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512" name="yt_table_155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421339"/>
              </p:ext>
            </p:extLst>
          </p:nvPr>
        </p:nvGraphicFramePr>
        <p:xfrm>
          <a:off x="540056" y="1379303"/>
          <a:ext cx="7706043" cy="950976"/>
        </p:xfrm>
        <a:graphic>
          <a:graphicData uri="http://schemas.openxmlformats.org/drawingml/2006/table">
            <a:tbl>
              <a:tblPr/>
              <a:tblGrid>
                <a:gridCol w="4310380">
                  <a:extLst>
                    <a:ext uri="{9D8B030D-6E8A-4147-A177-3AD203B41FA5}">
                      <a16:colId xmlns:a16="http://schemas.microsoft.com/office/drawing/2014/main" val="11192"/>
                    </a:ext>
                  </a:extLst>
                </a:gridCol>
                <a:gridCol w="3395663">
                  <a:extLst>
                    <a:ext uri="{9D8B030D-6E8A-4147-A177-3AD203B41FA5}">
                      <a16:colId xmlns:a16="http://schemas.microsoft.com/office/drawing/2014/main" val="111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它的余角是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它的补角是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它的余角是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它的补角是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5"/>
                  </a:ext>
                </a:extLst>
              </a:tr>
            </a:tbl>
          </a:graphicData>
        </a:graphic>
      </p:graphicFrame>
      <p:sp>
        <p:nvSpPr>
          <p:cNvPr id="15514" name="yt_shape_15514"/>
          <p:cNvSpPr txBox="1"/>
          <p:nvPr/>
        </p:nvSpPr>
        <p:spPr>
          <a:xfrm>
            <a:off x="540000" y="2380857"/>
            <a:ext cx="94849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515" name="yt_image_15515" title="H_47.8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5268" y="3012524"/>
            <a:ext cx="1441463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17" name="yt_shape_15517"/>
          <p:cNvSpPr txBox="1"/>
          <p:nvPr/>
        </p:nvSpPr>
        <p:spPr>
          <a:xfrm>
            <a:off x="540000" y="3671254"/>
            <a:ext cx="7925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161672A-BDB4-CFCF-710A-C3BA908C8FD7}"/>
              </a:ext>
            </a:extLst>
          </p:cNvPr>
          <p:cNvSpPr txBox="1"/>
          <p:nvPr/>
        </p:nvSpPr>
        <p:spPr>
          <a:xfrm>
            <a:off x="7536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2EE48B-B053-43E9-6066-05DE237C348E}"/>
              </a:ext>
            </a:extLst>
          </p:cNvPr>
          <p:cNvSpPr txBox="1"/>
          <p:nvPr/>
        </p:nvSpPr>
        <p:spPr>
          <a:xfrm>
            <a:off x="8624026" y="2334051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9AF88F-FDDC-C1CD-939D-6311755E0710}"/>
              </a:ext>
            </a:extLst>
          </p:cNvPr>
          <p:cNvSpPr txBox="1"/>
          <p:nvPr/>
        </p:nvSpPr>
        <p:spPr>
          <a:xfrm>
            <a:off x="7231789" y="362444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8" name="yt_shape_15518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余角、补角的性质</a:t>
            </a:r>
          </a:p>
        </p:txBody>
      </p:sp>
      <p:sp>
        <p:nvSpPr>
          <p:cNvPr id="15519" name="yt_shape_15519"/>
          <p:cNvSpPr txBox="1"/>
          <p:nvPr/>
        </p:nvSpPr>
        <p:spPr>
          <a:xfrm>
            <a:off x="540000" y="1399565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一个角比它的余角大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520" name="yt_table_1552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162203"/>
              </p:ext>
            </p:extLst>
          </p:nvPr>
        </p:nvGraphicFramePr>
        <p:xfrm>
          <a:off x="540056" y="1878868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19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9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96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11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6"/>
                  </a:ext>
                </a:extLst>
              </a:tr>
            </a:tbl>
          </a:graphicData>
        </a:graphic>
      </p:graphicFrame>
      <p:sp>
        <p:nvSpPr>
          <p:cNvPr id="15522" name="yt_shape_15522"/>
          <p:cNvSpPr txBox="1"/>
          <p:nvPr/>
        </p:nvSpPr>
        <p:spPr>
          <a:xfrm>
            <a:off x="540119" y="2405039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e464,isEnd"/>
              </a:rPr>
              <a:t>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523" name="yt_shape_15523"/>
          <p:cNvSpPr txBox="1"/>
          <p:nvPr/>
        </p:nvSpPr>
        <p:spPr>
          <a:xfrm>
            <a:off x="540119" y="382812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d151"/>
              </a:rPr>
              <a:t>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互余的角有哪些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互补的角有哪些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3" name="yt_shape_1722174285004">
            <a:extLst>
              <a:ext uri="{FF2B5EF4-FFF2-40B4-BE49-F238E27FC236}">
                <a16:creationId xmlns:a16="http://schemas.microsoft.com/office/drawing/2014/main" id="{80B737E2-8025-48E6-B311-7143406C47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0DC806-3FF8-6CE9-3B33-4020F3FA8FF0}"/>
              </a:ext>
            </a:extLst>
          </p:cNvPr>
          <p:cNvSpPr txBox="1"/>
          <p:nvPr/>
        </p:nvSpPr>
        <p:spPr>
          <a:xfrm>
            <a:off x="6317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B6145B-0DA0-D703-1649-7352AABC589B}"/>
              </a:ext>
            </a:extLst>
          </p:cNvPr>
          <p:cNvSpPr txBox="1"/>
          <p:nvPr/>
        </p:nvSpPr>
        <p:spPr>
          <a:xfrm>
            <a:off x="9670307" y="2358233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6_d618d"/>
              </a:rPr>
              <a:t>同角的余角相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357759-A5AF-F204-CFCC-6C2D59E2AD74}"/>
              </a:ext>
            </a:extLst>
          </p:cNvPr>
          <p:cNvSpPr txBox="1"/>
          <p:nvPr/>
        </p:nvSpPr>
        <p:spPr>
          <a:xfrm>
            <a:off x="450108" y="283372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5E0B20-98C0-B098-136F-CA6EB2DE9F4E}"/>
              </a:ext>
            </a:extLst>
          </p:cNvPr>
          <p:cNvSpPr txBox="1"/>
          <p:nvPr/>
        </p:nvSpPr>
        <p:spPr>
          <a:xfrm>
            <a:off x="1364508" y="3309209"/>
            <a:ext cx="2618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等角的补角相等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5524" title="H_114.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4850810"/>
            <a:ext cx="1816687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5526"/>
          <p:cNvSpPr txBox="1"/>
          <p:nvPr/>
        </p:nvSpPr>
        <p:spPr>
          <a:xfrm>
            <a:off x="540000" y="4850810"/>
            <a:ext cx="748121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互余的角有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互补的角有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728C011-CD83-79E3-88DC-A187F09EF193}"/>
              </a:ext>
            </a:extLst>
          </p:cNvPr>
          <p:cNvSpPr txBox="1"/>
          <p:nvPr/>
        </p:nvSpPr>
        <p:spPr>
          <a:xfrm>
            <a:off x="449989" y="4804004"/>
            <a:ext cx="7588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互余的角有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2C92EB9-F426-D455-FA01-403D1575822D}"/>
              </a:ext>
            </a:extLst>
          </p:cNvPr>
          <p:cNvSpPr txBox="1"/>
          <p:nvPr/>
        </p:nvSpPr>
        <p:spPr>
          <a:xfrm>
            <a:off x="449989" y="5279492"/>
            <a:ext cx="5495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互补的角有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14" grpId="0" build="allAtOnce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7" name="yt_shape_15527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余角、补角的有关计算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28" name="yt_shape_15528"/>
              <p:cNvSpPr txBox="1"/>
              <p:nvPr/>
            </p:nvSpPr>
            <p:spPr>
              <a:xfrm>
                <a:off x="540000" y="1399565"/>
                <a:ext cx="892071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一个角的余角比这个角的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请你计算出这个角的大小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28" name="yt_shape_15528" descr="{&quot;rangeId&quot;:1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8920712" cy="638893"/>
              </a:xfrm>
              <a:prstGeom prst="rect">
                <a:avLst/>
              </a:prstGeom>
              <a:blipFill>
                <a:blip r:embed="rId2"/>
                <a:stretch>
                  <a:fillRect l="-2119" r="-1094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530" name="yt_shape_15530"/>
              <p:cNvSpPr txBox="1"/>
              <p:nvPr/>
            </p:nvSpPr>
            <p:spPr>
              <a:xfrm>
                <a:off x="540000" y="2089246"/>
                <a:ext cx="7389844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设这个角的度数为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则它的余角为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30" name="yt_shape_15530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9246"/>
                <a:ext cx="7389844" cy="1119024"/>
              </a:xfrm>
              <a:prstGeom prst="rect">
                <a:avLst/>
              </a:prstGeom>
              <a:blipFill>
                <a:blip r:embed="rId3"/>
                <a:stretch>
                  <a:fillRect l="-2558" t="-4918" r="-156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532" name="yt_shape_15532"/>
          <p:cNvSpPr txBox="1"/>
          <p:nvPr/>
        </p:nvSpPr>
        <p:spPr>
          <a:xfrm>
            <a:off x="540000" y="3259058"/>
            <a:ext cx="323165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这个角的度数是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3" name="yt_shape_1722174285067">
            <a:extLst>
              <a:ext uri="{FF2B5EF4-FFF2-40B4-BE49-F238E27FC236}">
                <a16:creationId xmlns:a16="http://schemas.microsoft.com/office/drawing/2014/main" id="{4D2629F7-4E97-9C33-983A-037DDBD4E6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C55158-2465-571F-4C1F-27C3E60C4370}"/>
              </a:ext>
            </a:extLst>
          </p:cNvPr>
          <p:cNvSpPr txBox="1"/>
          <p:nvPr/>
        </p:nvSpPr>
        <p:spPr>
          <a:xfrm>
            <a:off x="449989" y="2042440"/>
            <a:ext cx="7498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设这个角的度数为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则它的余角为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720672-5C79-5F53-DF2B-A21A8EFA9DD7}"/>
                  </a:ext>
                </a:extLst>
              </p:cNvPr>
              <p:cNvSpPr txBox="1"/>
              <p:nvPr/>
            </p:nvSpPr>
            <p:spPr>
              <a:xfrm>
                <a:off x="449989" y="2517928"/>
                <a:ext cx="53886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mathAnswerShape': 1}">
                <a:extLst>
                  <a:ext uri="{FF2B5EF4-FFF2-40B4-BE49-F238E27FC236}">
                    <a16:creationId xmlns:a16="http://schemas.microsoft.com/office/drawing/2014/main" id="{C4720672-5C79-5F53-DF2B-A21A8EFA9D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7928"/>
                <a:ext cx="5388673" cy="726326"/>
              </a:xfrm>
              <a:prstGeom prst="rect">
                <a:avLst/>
              </a:prstGeom>
              <a:blipFill>
                <a:blip r:embed="rId5"/>
                <a:stretch>
                  <a:fillRect l="-1810" r="-169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03D5BE9-4740-A272-366D-9B6E04EEADA8}"/>
              </a:ext>
            </a:extLst>
          </p:cNvPr>
          <p:cNvSpPr txBox="1"/>
          <p:nvPr/>
        </p:nvSpPr>
        <p:spPr>
          <a:xfrm>
            <a:off x="449989" y="3212252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51F626-8CC2-DCC7-6E11-C8657FC3AAF7}"/>
              </a:ext>
            </a:extLst>
          </p:cNvPr>
          <p:cNvSpPr txBox="1"/>
          <p:nvPr/>
        </p:nvSpPr>
        <p:spPr>
          <a:xfrm>
            <a:off x="449989" y="3687740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这个角的度数是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3" name="yt_shape_15533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36f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534" name="yt_image_15534" title="H_99.2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0488" y="2011799"/>
            <a:ext cx="1771023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536" name="yt_shape_15536"/>
              <p:cNvSpPr txBox="1"/>
              <p:nvPr/>
            </p:nvSpPr>
            <p:spPr>
              <a:xfrm>
                <a:off x="540000" y="3323038"/>
                <a:ext cx="6990696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36" name="yt_shape_15536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23038"/>
                <a:ext cx="6990696" cy="2546916"/>
              </a:xfrm>
              <a:prstGeom prst="rect">
                <a:avLst/>
              </a:prstGeom>
              <a:blipFill>
                <a:blip r:embed="rId3"/>
                <a:stretch>
                  <a:fillRect l="-2705" t="-1914" r="-1745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B7EFC9A-24EC-81EB-C8EF-9894C5021ADE}"/>
              </a:ext>
            </a:extLst>
          </p:cNvPr>
          <p:cNvSpPr txBox="1"/>
          <p:nvPr/>
        </p:nvSpPr>
        <p:spPr>
          <a:xfrm>
            <a:off x="449989" y="3276232"/>
            <a:ext cx="710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DD8F96-3171-47F8-D50E-6EC542BB36F1}"/>
                  </a:ext>
                </a:extLst>
              </p:cNvPr>
              <p:cNvSpPr txBox="1"/>
              <p:nvPr/>
            </p:nvSpPr>
            <p:spPr>
              <a:xfrm>
                <a:off x="449989" y="3751720"/>
                <a:ext cx="51489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mathAnswerShape': 1}">
                <a:extLst>
                  <a:ext uri="{FF2B5EF4-FFF2-40B4-BE49-F238E27FC236}">
                    <a16:creationId xmlns:a16="http://schemas.microsoft.com/office/drawing/2014/main" id="{6CDD8F96-3171-47F8-D50E-6EC542BB36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51720"/>
                <a:ext cx="5148961" cy="765061"/>
              </a:xfrm>
              <a:prstGeom prst="rect">
                <a:avLst/>
              </a:prstGeom>
              <a:blipFill>
                <a:blip r:embed="rId4"/>
                <a:stretch>
                  <a:fillRect l="-1896" r="-189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3798873-122B-5D55-6A2E-34031CC41F31}"/>
              </a:ext>
            </a:extLst>
          </p:cNvPr>
          <p:cNvSpPr txBox="1"/>
          <p:nvPr/>
        </p:nvSpPr>
        <p:spPr>
          <a:xfrm>
            <a:off x="449989" y="4423169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25FF7D-F567-823E-EDE9-78FA6B248B83}"/>
              </a:ext>
            </a:extLst>
          </p:cNvPr>
          <p:cNvSpPr txBox="1"/>
          <p:nvPr/>
        </p:nvSpPr>
        <p:spPr>
          <a:xfrm>
            <a:off x="449989" y="4898657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AECCC3-88D0-B6A0-EDA2-A21CCD7EF4F0}"/>
              </a:ext>
            </a:extLst>
          </p:cNvPr>
          <p:cNvSpPr txBox="1"/>
          <p:nvPr/>
        </p:nvSpPr>
        <p:spPr>
          <a:xfrm>
            <a:off x="449989" y="5374145"/>
            <a:ext cx="4960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8" name="yt_shape_15538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没考虑完整而出错</a:t>
            </a:r>
          </a:p>
        </p:txBody>
      </p:sp>
      <p:sp>
        <p:nvSpPr>
          <p:cNvPr id="15539" name="yt_shape_15539"/>
          <p:cNvSpPr txBox="1"/>
          <p:nvPr/>
        </p:nvSpPr>
        <p:spPr>
          <a:xfrm>
            <a:off x="540119" y="1399565"/>
            <a:ext cx="11460537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4285137">
            <a:extLst>
              <a:ext uri="{FF2B5EF4-FFF2-40B4-BE49-F238E27FC236}">
                <a16:creationId xmlns:a16="http://schemas.microsoft.com/office/drawing/2014/main" id="{80B32A99-B7CE-3EB9-FD2D-2469EAAB43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3837B4-A71E-9BD0-5885-F46614D5BA5C}"/>
              </a:ext>
            </a:extLst>
          </p:cNvPr>
          <p:cNvSpPr txBox="1"/>
          <p:nvPr/>
        </p:nvSpPr>
        <p:spPr>
          <a:xfrm>
            <a:off x="2423592" y="1828247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1" name="yt_shape_1554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540" name="yt_image_15540" title="H_50.49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543" name="yt_shape_15543"/>
              <p:cNvSpPr txBox="1"/>
              <p:nvPr/>
            </p:nvSpPr>
            <p:spPr>
              <a:xfrm>
                <a:off x="540120" y="1591869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下列说法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一定是钝角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367d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c8d4"/>
                  </a:rPr>
                  <a:t>其中正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确的有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543" name="yt_shape_15543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1869"/>
                <a:ext cx="11492915" cy="1586653"/>
              </a:xfrm>
              <a:prstGeom prst="rect">
                <a:avLst/>
              </a:prstGeom>
              <a:blipFill>
                <a:blip r:embed="rId3"/>
                <a:stretch>
                  <a:fillRect l="-1645" t="-3077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545" name="yt_table_1554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698825"/>
              </p:ext>
            </p:extLst>
          </p:nvPr>
        </p:nvGraphicFramePr>
        <p:xfrm>
          <a:off x="540056" y="322931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19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19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20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343063D-5C04-73A8-3440-BA09CF6B9862}"/>
              </a:ext>
            </a:extLst>
          </p:cNvPr>
          <p:cNvSpPr txBox="1"/>
          <p:nvPr/>
        </p:nvSpPr>
        <p:spPr>
          <a:xfrm>
            <a:off x="1974109" y="269200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7" name="yt_shape_1554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15c4,isEnd"/>
              </a:rPr>
              <a:t>三个角从小到大依次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则这三个角中最小角的度数是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551" name="yt_shape_15551"/>
          <p:cNvSpPr txBox="1"/>
          <p:nvPr/>
        </p:nvSpPr>
        <p:spPr>
          <a:xfrm>
            <a:off x="540000" y="35326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548" name="yt_shape_15548" title="H_115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9339" y="2011799"/>
            <a:ext cx="2173320" cy="1470420"/>
            <a:chOff x="0" y="0"/>
            <a:chExt cx="2173320" cy="1470420"/>
          </a:xfrm>
        </p:grpSpPr>
        <p:pic>
          <p:nvPicPr>
            <p:cNvPr id="2" name="yt_image_1554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3320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50" name="yt_shape_15550" descr="{&quot;rangeId&quot;:0,&quot;IgnoreLineSpacing&quot;:1}"/>
            <p:cNvSpPr txBox="1"/>
            <p:nvPr/>
          </p:nvSpPr>
          <p:spPr>
            <a:xfrm>
              <a:off x="477196" y="111042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B84FF51-2E9D-35B9-54F0-170895940B21}"/>
              </a:ext>
            </a:extLst>
          </p:cNvPr>
          <p:cNvSpPr txBox="1"/>
          <p:nvPr/>
        </p:nvSpPr>
        <p:spPr>
          <a:xfrm>
            <a:off x="624130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5552"/>
          <p:cNvSpPr txBox="1"/>
          <p:nvPr/>
        </p:nvSpPr>
        <p:spPr>
          <a:xfrm>
            <a:off x="540119" y="359085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b89c,isEnd"/>
              </a:rPr>
              <a:t>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b89c,isEnd"/>
              </a:rPr>
              <a:t>度数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0" name="yt_shape_15553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1852" y="4175642"/>
            <a:ext cx="1768294" cy="1656729"/>
            <a:chOff x="0" y="0"/>
            <a:chExt cx="1768294" cy="1656729"/>
          </a:xfrm>
        </p:grpSpPr>
        <p:pic>
          <p:nvPicPr>
            <p:cNvPr id="11" name="yt_image_1555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68294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5555" descr="{&quot;rangeId&quot;:0,&quot;IgnoreLineSpacing&quot;:1}"/>
            <p:cNvSpPr txBox="1"/>
            <p:nvPr/>
          </p:nvSpPr>
          <p:spPr>
            <a:xfrm>
              <a:off x="274683" y="129672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第15题图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5CCECCC2-0786-1D1E-B39E-4EB53E96A78A}"/>
              </a:ext>
            </a:extLst>
          </p:cNvPr>
          <p:cNvSpPr txBox="1"/>
          <p:nvPr/>
        </p:nvSpPr>
        <p:spPr>
          <a:xfrm>
            <a:off x="10560496" y="352757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1386</Words>
  <Application>Microsoft Office PowerPoint</Application>
  <PresentationFormat>宽屏</PresentationFormat>
  <Paragraphs>137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1" baseType="lpstr">
      <vt:lpstr>,isEnd</vt:lpstr>
      <vt:lpstr>_⨹_1_136ff</vt:lpstr>
      <vt:lpstr>_⨹_1_4367d</vt:lpstr>
      <vt:lpstr>_⨹_1_5f20c,isEnd</vt:lpstr>
      <vt:lpstr>_⨹_1_ce464,isEnd</vt:lpstr>
      <vt:lpstr>_⨹_2_0d151</vt:lpstr>
      <vt:lpstr>_⨹_2_d7035</vt:lpstr>
      <vt:lpstr>_⨹_3_6b89c,isEnd</vt:lpstr>
      <vt:lpstr>_⨹_3_9c8d4</vt:lpstr>
      <vt:lpstr>_⨹_6_0b819,isEnd</vt:lpstr>
      <vt:lpstr>_⨹_6_d618d</vt:lpstr>
      <vt:lpstr>_⨹_9_f15c4,isEnd</vt:lpstr>
      <vt:lpstr>Finished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2024-07-29T03:14:57Z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