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0" name="yt_shape_1193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超市购进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超过的千克数记作正数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05c4"/>
              </a:rPr>
              <a:t>不足的千克数记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称后的记录如下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筐白菜一共多少千克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0393f"/>
              </a:rPr>
              <a:t>5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筐白菜一共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超市计划这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筐白菜按每千克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为促销超市决定打九折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2f6d"/>
              </a:rPr>
              <a:t>筐白菜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现价比原价便宜了多少元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筐白菜现价比原价便宜了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521C98-3745-F8FD-5938-9B2B5064E37E}"/>
              </a:ext>
            </a:extLst>
          </p:cNvPr>
          <p:cNvSpPr txBox="1"/>
          <p:nvPr/>
        </p:nvSpPr>
        <p:spPr>
          <a:xfrm>
            <a:off x="450108" y="2279658"/>
            <a:ext cx="10467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393f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DB79E-0512-4EA8-A44F-2220F268D79E}"/>
              </a:ext>
            </a:extLst>
          </p:cNvPr>
          <p:cNvSpPr txBox="1"/>
          <p:nvPr/>
        </p:nvSpPr>
        <p:spPr>
          <a:xfrm>
            <a:off x="450108" y="277639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筐白菜一共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3A60BB-E05B-6562-494B-3738087E722E}"/>
              </a:ext>
            </a:extLst>
          </p:cNvPr>
          <p:cNvSpPr txBox="1"/>
          <p:nvPr/>
        </p:nvSpPr>
        <p:spPr>
          <a:xfrm>
            <a:off x="450108" y="422841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C85514-52F9-514E-04F8-830ABBBADAF3}"/>
              </a:ext>
            </a:extLst>
          </p:cNvPr>
          <p:cNvSpPr txBox="1"/>
          <p:nvPr/>
        </p:nvSpPr>
        <p:spPr>
          <a:xfrm>
            <a:off x="450108" y="470390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2D61C0-426A-DF97-0C8C-B848BD4DDC6F}"/>
              </a:ext>
            </a:extLst>
          </p:cNvPr>
          <p:cNvSpPr txBox="1"/>
          <p:nvPr/>
        </p:nvSpPr>
        <p:spPr>
          <a:xfrm>
            <a:off x="450108" y="5179392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筐白菜现价比原价便宜了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某公司去年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0da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月平均每月盈利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2327"/>
              </a:rPr>
              <a:t>那么这家公司去年平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均每月盈利多少万元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0f609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这家公司去年平均每月盈利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C15074-B4EF-A611-3134-D1288A229713}"/>
              </a:ext>
            </a:extLst>
          </p:cNvPr>
          <p:cNvSpPr txBox="1"/>
          <p:nvPr/>
        </p:nvSpPr>
        <p:spPr>
          <a:xfrm>
            <a:off x="450108" y="2279658"/>
            <a:ext cx="11279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0f609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A79960-356C-ED54-3413-B722481E3C55}"/>
              </a:ext>
            </a:extLst>
          </p:cNvPr>
          <p:cNvSpPr txBox="1"/>
          <p:nvPr/>
        </p:nvSpPr>
        <p:spPr>
          <a:xfrm>
            <a:off x="450108" y="275514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1E6385-AC40-B944-7CF4-A44008B442C3}"/>
              </a:ext>
            </a:extLst>
          </p:cNvPr>
          <p:cNvSpPr txBox="1"/>
          <p:nvPr/>
        </p:nvSpPr>
        <p:spPr>
          <a:xfrm>
            <a:off x="450108" y="323063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这家公司去年平均每月盈利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在一次数学测试中以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855a"/>
              </a:rPr>
              <a:t>不足的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940" name="yt_table_119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323375"/>
              </p:ext>
            </p:extLst>
          </p:nvPr>
        </p:nvGraphicFramePr>
        <p:xfrm>
          <a:off x="540000" y="1995319"/>
          <a:ext cx="11111990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2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98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942" name="yt_shape_11942"/>
          <p:cNvSpPr txBox="1"/>
          <p:nvPr/>
        </p:nvSpPr>
        <p:spPr>
          <a:xfrm>
            <a:off x="540119" y="339892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请你算出这次考试的平均成绩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7c90e"/>
              </a:rPr>
              <a:t>（－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这次考试的平均成绩是约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51BB29-84F9-C762-E2ED-B0B89A81D927}"/>
              </a:ext>
            </a:extLst>
          </p:cNvPr>
          <p:cNvSpPr txBox="1"/>
          <p:nvPr/>
        </p:nvSpPr>
        <p:spPr>
          <a:xfrm>
            <a:off x="450108" y="3827607"/>
            <a:ext cx="1191058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7c90e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10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DFEE23-CAE4-51A4-9A47-8FBBA02820F3}"/>
              </a:ext>
            </a:extLst>
          </p:cNvPr>
          <p:cNvSpPr txBox="1"/>
          <p:nvPr/>
        </p:nvSpPr>
        <p:spPr>
          <a:xfrm>
            <a:off x="450108" y="430309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C1A674-8CB6-6779-2757-045FFFAD2B19}"/>
              </a:ext>
            </a:extLst>
          </p:cNvPr>
          <p:cNvSpPr txBox="1"/>
          <p:nvPr/>
        </p:nvSpPr>
        <p:spPr>
          <a:xfrm>
            <a:off x="450108" y="477858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4D7E3-66AE-033F-3B3A-92BE89299D0B}"/>
              </a:ext>
            </a:extLst>
          </p:cNvPr>
          <p:cNvSpPr txBox="1"/>
          <p:nvPr/>
        </p:nvSpPr>
        <p:spPr>
          <a:xfrm>
            <a:off x="450108" y="525407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CF6F6E-9D2F-C694-E921-6AFD8E6A807F}"/>
              </a:ext>
            </a:extLst>
          </p:cNvPr>
          <p:cNvSpPr txBox="1"/>
          <p:nvPr/>
        </p:nvSpPr>
        <p:spPr>
          <a:xfrm>
            <a:off x="450108" y="572955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AF1599-06E0-A85B-1273-81FD389EA949}"/>
              </a:ext>
            </a:extLst>
          </p:cNvPr>
          <p:cNvSpPr txBox="1"/>
          <p:nvPr/>
        </p:nvSpPr>
        <p:spPr>
          <a:xfrm>
            <a:off x="450108" y="6205047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这次考试的平均成绩是约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5" name="yt_shape_1194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某出租车驾驶员从公司出发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在南北方向的人民路上连续接送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6882"/>
              </a:rPr>
              <a:t>行驶路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向北为负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946" name="yt_table_1194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61690"/>
              </p:ext>
            </p:extLst>
          </p:nvPr>
        </p:nvGraphicFramePr>
        <p:xfrm>
          <a:off x="540000" y="199531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948" name="yt_shape_11948"/>
          <p:cNvSpPr txBox="1"/>
          <p:nvPr/>
        </p:nvSpPr>
        <p:spPr>
          <a:xfrm>
            <a:off x="540000" y="3398925"/>
            <a:ext cx="1015662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接送完第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该驾驶员在公司什么方向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距离公司多少千米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接送完第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该驾驶员在公司的南边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距离公司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若该出租车每千米耗油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则在这个过程中共耗油多少升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在这个过程中共耗油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A30593-7F42-87D5-C692-C6A444FE7D39}"/>
              </a:ext>
            </a:extLst>
          </p:cNvPr>
          <p:cNvSpPr txBox="1"/>
          <p:nvPr/>
        </p:nvSpPr>
        <p:spPr>
          <a:xfrm>
            <a:off x="449989" y="3827607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211A80-3CB5-0E8D-65C4-D340AA60FE83}"/>
              </a:ext>
            </a:extLst>
          </p:cNvPr>
          <p:cNvSpPr txBox="1"/>
          <p:nvPr/>
        </p:nvSpPr>
        <p:spPr>
          <a:xfrm>
            <a:off x="449989" y="4303095"/>
            <a:ext cx="962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接送完第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该驾驶员在公司的南边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9447A-1E39-7113-AD51-56081E7F5B4E}"/>
              </a:ext>
            </a:extLst>
          </p:cNvPr>
          <p:cNvSpPr txBox="1"/>
          <p:nvPr/>
        </p:nvSpPr>
        <p:spPr>
          <a:xfrm>
            <a:off x="449989" y="5254071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A5D457-65A2-1FCA-B45E-27370E92B612}"/>
              </a:ext>
            </a:extLst>
          </p:cNvPr>
          <p:cNvSpPr txBox="1"/>
          <p:nvPr/>
        </p:nvSpPr>
        <p:spPr>
          <a:xfrm>
            <a:off x="449989" y="5729559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在这个过程中共耗油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2" name="yt_shape_1195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若该出租车的计价标准为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行驶路程不超过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b297"/>
              </a:rPr>
              <a:t>千米的部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分按每千米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在这个过程中该驾驶员共收到车费多少元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7649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在这个过程中该驾驶员共收到车费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E10FD1-6E9A-154C-1D60-3EFDF5D7444C}"/>
              </a:ext>
            </a:extLst>
          </p:cNvPr>
          <p:cNvSpPr txBox="1"/>
          <p:nvPr/>
        </p:nvSpPr>
        <p:spPr>
          <a:xfrm>
            <a:off x="450108" y="1804170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7649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52629D-40B1-9AAB-7D9A-6077AAE02AC4}"/>
              </a:ext>
            </a:extLst>
          </p:cNvPr>
          <p:cNvSpPr txBox="1"/>
          <p:nvPr/>
        </p:nvSpPr>
        <p:spPr>
          <a:xfrm>
            <a:off x="450108" y="2279658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7B57B5-E5CF-25D1-9BD6-53927E726455}"/>
              </a:ext>
            </a:extLst>
          </p:cNvPr>
          <p:cNvSpPr txBox="1"/>
          <p:nvPr/>
        </p:nvSpPr>
        <p:spPr>
          <a:xfrm>
            <a:off x="450108" y="2755146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在这个过程中该驾驶员共收到车费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765</Words>
  <Application>Microsoft Office PowerPoint</Application>
  <PresentationFormat>宽屏</PresentationFormat>
  <Paragraphs>88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8" baseType="lpstr">
      <vt:lpstr>_⨹_1_0393f</vt:lpstr>
      <vt:lpstr>_⨹_1_e7649</vt:lpstr>
      <vt:lpstr>_⨹_2_0f609</vt:lpstr>
      <vt:lpstr>_⨹_2_7c90e</vt:lpstr>
      <vt:lpstr>_⨹_2_d20da</vt:lpstr>
      <vt:lpstr>_⨹_3_12f6d</vt:lpstr>
      <vt:lpstr>_⨹_3_26882</vt:lpstr>
      <vt:lpstr>_⨹_3_2855a</vt:lpstr>
      <vt:lpstr>_⨹_4_6b297</vt:lpstr>
      <vt:lpstr>_⨹_7_c05c4</vt:lpstr>
      <vt:lpstr>_⨹_9_62327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5</cp:revision>
  <dcterms:created xsi:type="dcterms:W3CDTF">2024-07-28T13:31:34Z</dcterms:created>
  <dcterms:modified xsi:type="dcterms:W3CDTF">2024-07-29T01:16:59Z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