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  <p:sldId id="339" r:id="rId19"/>
    <p:sldId id="340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9775" y="3067050"/>
            <a:ext cx="56324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050" y="1946275"/>
            <a:ext cx="7073900" cy="296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20510" y="4297680"/>
            <a:ext cx="742950" cy="497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5455" y="1287145"/>
            <a:ext cx="4025900" cy="323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1440" y="2503805"/>
            <a:ext cx="6356350" cy="271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3140" y="3429000"/>
            <a:ext cx="3498850" cy="1089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71440" y="3552190"/>
            <a:ext cx="4625340" cy="173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5775" y="1215390"/>
            <a:ext cx="68072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2820" y="2800985"/>
            <a:ext cx="6320155" cy="2719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5895" y="1480820"/>
            <a:ext cx="6604000" cy="337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5895" y="2675255"/>
            <a:ext cx="6675120" cy="2371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5540" y="1257935"/>
            <a:ext cx="701040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990" y="4013200"/>
            <a:ext cx="6457950" cy="1651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5275" y="1524000"/>
            <a:ext cx="6521450" cy="3810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0170" y="998855"/>
            <a:ext cx="6642100" cy="469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54605" y="1061085"/>
            <a:ext cx="7184390" cy="4868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621030"/>
            <a:ext cx="7080250" cy="59118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836930"/>
            <a:ext cx="6540500" cy="492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305" y="836930"/>
            <a:ext cx="6689725" cy="162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23185" y="2507615"/>
            <a:ext cx="5242560" cy="1000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3185" y="3642995"/>
            <a:ext cx="6680835" cy="2172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6350" y="1936750"/>
            <a:ext cx="7099300" cy="298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1880" y="319151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6825" y="774700"/>
            <a:ext cx="7118350" cy="530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52840" y="210883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4105" y="671195"/>
            <a:ext cx="7099300" cy="5149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310" y="5821045"/>
            <a:ext cx="5981700" cy="825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547735" y="74104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7735" y="534606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8070" y="732155"/>
            <a:ext cx="707390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040" y="5802630"/>
            <a:ext cx="5797550" cy="47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30590" y="137287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30590" y="319151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9525" y="2139950"/>
            <a:ext cx="7092950" cy="257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9500" y="319151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6350" y="1146175"/>
            <a:ext cx="7099300" cy="456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06485" y="305879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3945" y="641985"/>
            <a:ext cx="7057390" cy="61067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66535" y="1769110"/>
            <a:ext cx="2297430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18255" y="2423795"/>
            <a:ext cx="5592445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0975" y="3025775"/>
            <a:ext cx="2974340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30315" y="3657600"/>
            <a:ext cx="864235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29505" y="4267200"/>
            <a:ext cx="864235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0405" y="6163310"/>
            <a:ext cx="100838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885" y="635000"/>
            <a:ext cx="7092950" cy="543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0845" y="6256020"/>
            <a:ext cx="2635250" cy="51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83075" y="2431415"/>
            <a:ext cx="7124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90290" y="6193790"/>
            <a:ext cx="1564005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2025-06-24T00:46:11Z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