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24" r:id="rId4"/>
    <p:sldId id="330" r:id="rId5"/>
    <p:sldId id="329" r:id="rId6"/>
    <p:sldId id="328" r:id="rId7"/>
    <p:sldId id="327" r:id="rId8"/>
    <p:sldId id="326" r:id="rId9"/>
    <p:sldId id="331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25875" y="3121025"/>
            <a:ext cx="4540250" cy="6159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6350" y="1514475"/>
            <a:ext cx="7099300" cy="38290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7305" y="621030"/>
            <a:ext cx="6769100" cy="6134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44440" y="1149985"/>
            <a:ext cx="670560" cy="487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81600" y="1697990"/>
            <a:ext cx="128651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9750" y="2277110"/>
            <a:ext cx="678180" cy="487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59115" y="2847975"/>
            <a:ext cx="1177290" cy="487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80385" y="3444240"/>
            <a:ext cx="742950" cy="464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79820" y="3444240"/>
            <a:ext cx="1718310" cy="464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4135" y="681355"/>
            <a:ext cx="6724650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7595" y="1381760"/>
            <a:ext cx="6191250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4145" y="2028825"/>
            <a:ext cx="6705600" cy="3562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6795" y="4787900"/>
            <a:ext cx="6642100" cy="723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31135" y="5591175"/>
            <a:ext cx="3486150" cy="450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04135" y="730885"/>
            <a:ext cx="7141845" cy="202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04135" y="2902585"/>
            <a:ext cx="7719695" cy="3188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0175" y="1514475"/>
            <a:ext cx="6851650" cy="3829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91130" y="1438275"/>
            <a:ext cx="6983095" cy="4057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7300" y="803275"/>
            <a:ext cx="7137400" cy="5251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24400" y="5485130"/>
            <a:ext cx="723265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5425" y="1371600"/>
            <a:ext cx="6661150" cy="4114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69715" y="3929380"/>
            <a:ext cx="6546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5425" y="936625"/>
            <a:ext cx="6661150" cy="4984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742430" y="2056130"/>
            <a:ext cx="1750060" cy="797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6680200" cy="240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370" y="1492250"/>
            <a:ext cx="3194050" cy="3873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74445" y="764540"/>
            <a:ext cx="6604635" cy="2407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2025-06-24T07:05:12Z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