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0" y="3098800"/>
            <a:ext cx="78232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68730"/>
            <a:ext cx="40195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204845"/>
            <a:ext cx="3016250" cy="111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90" y="4546600"/>
            <a:ext cx="2641600" cy="187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6490" y="2466340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490" y="3767455"/>
            <a:ext cx="22402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370" y="5655945"/>
            <a:ext cx="2475865" cy="70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" y="1240790"/>
            <a:ext cx="42545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3679825"/>
            <a:ext cx="42100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820" y="1668145"/>
            <a:ext cx="540385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1725" y="2491740"/>
            <a:ext cx="3023870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925" y="4814570"/>
            <a:ext cx="3282950" cy="139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4910" y="2804160"/>
            <a:ext cx="383032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785" y="1359535"/>
            <a:ext cx="5918200" cy="372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2805" y="1953260"/>
            <a:ext cx="40005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960" y="3025140"/>
            <a:ext cx="5661025" cy="2207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3130" y="3025140"/>
            <a:ext cx="3939540" cy="2656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0" y="885825"/>
            <a:ext cx="579755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3572510"/>
            <a:ext cx="6375400" cy="239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8005" y="1950720"/>
            <a:ext cx="4278630" cy="1341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5800" y="4494530"/>
            <a:ext cx="4514215" cy="1341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862965"/>
            <a:ext cx="707390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74290" y="3968750"/>
            <a:ext cx="4021455" cy="163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725" y="1622425"/>
            <a:ext cx="4864100" cy="292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2179320"/>
            <a:ext cx="4775835" cy="2315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