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0725" y="3028950"/>
            <a:ext cx="56705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403350"/>
            <a:ext cx="4083050" cy="351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710180"/>
            <a:ext cx="451485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4445" y="3191510"/>
            <a:ext cx="2852420" cy="172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1065" y="3249295"/>
            <a:ext cx="3590925" cy="2756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00" y="1261745"/>
            <a:ext cx="516255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7500" y="2226310"/>
            <a:ext cx="5266055" cy="323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1890" y="659130"/>
            <a:ext cx="7029450" cy="5676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6365" y="1136015"/>
            <a:ext cx="65405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4589780"/>
            <a:ext cx="4222750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4930" y="1076325"/>
            <a:ext cx="6834505" cy="471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0160" y="682625"/>
            <a:ext cx="6633210" cy="5966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8635" y="2839720"/>
            <a:ext cx="6309360" cy="3809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92785"/>
            <a:ext cx="7035800" cy="54737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052830"/>
            <a:ext cx="660400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0305" y="1052830"/>
            <a:ext cx="7002780" cy="437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628775"/>
            <a:ext cx="5200650" cy="294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7270" y="1628775"/>
            <a:ext cx="5745480" cy="307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764540"/>
            <a:ext cx="7080250" cy="570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315" y="227139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315" y="464693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1444625"/>
            <a:ext cx="716280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1880" y="250761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1030"/>
            <a:ext cx="7080250" cy="607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0440" y="183007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885" y="634365"/>
            <a:ext cx="7016750" cy="374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315" y="4488815"/>
            <a:ext cx="66992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63915" y="124396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3915" y="462470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1216025"/>
            <a:ext cx="713740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9500" y="397764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774700"/>
            <a:ext cx="70739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6910" y="1875790"/>
            <a:ext cx="3599180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615" y="3063875"/>
            <a:ext cx="59817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7290" y="4274820"/>
            <a:ext cx="1040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0075" y="4860925"/>
            <a:ext cx="68961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8100" y="1831975"/>
            <a:ext cx="7035800" cy="319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0435" y="4426585"/>
            <a:ext cx="157924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1133475"/>
            <a:ext cx="70929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4505" y="3474720"/>
            <a:ext cx="68897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9850" y="4822825"/>
            <a:ext cx="1632585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2025-06-24T02:06:26Z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