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3067050"/>
            <a:ext cx="61912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730" y="639445"/>
            <a:ext cx="70548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390" y="3078480"/>
            <a:ext cx="641985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42965" y="5507990"/>
            <a:ext cx="65151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069975"/>
            <a:ext cx="709930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0680" y="394716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1701165"/>
            <a:ext cx="5467350" cy="304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6410" y="1701165"/>
            <a:ext cx="5585460" cy="304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2545" y="680720"/>
            <a:ext cx="6622415" cy="6023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8790" y="3627120"/>
            <a:ext cx="2973070" cy="307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648335"/>
            <a:ext cx="70548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4815" y="4307840"/>
            <a:ext cx="6559550" cy="16700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175" y="1079500"/>
            <a:ext cx="659765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9230" y="4647565"/>
            <a:ext cx="6743700" cy="119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0" y="862965"/>
            <a:ext cx="65595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7800" y="862965"/>
            <a:ext cx="6704965" cy="2660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5410" y="3593465"/>
            <a:ext cx="6777990" cy="2661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390650"/>
            <a:ext cx="707390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5590" y="725170"/>
            <a:ext cx="6286500" cy="580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7010" y="725170"/>
            <a:ext cx="6454140" cy="208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5590" y="2954020"/>
            <a:ext cx="4329430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3670" y="4012565"/>
            <a:ext cx="5776595" cy="264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705485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9635" y="193675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9635" y="501332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019175"/>
            <a:ext cx="70739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1880" y="415290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1609725"/>
            <a:ext cx="674370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022350"/>
            <a:ext cx="70739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7600" y="283527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1917700"/>
            <a:ext cx="7054850" cy="302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1880" y="381762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330325"/>
            <a:ext cx="70739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1880" y="447992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038975" cy="611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0940" y="1259205"/>
            <a:ext cx="598170" cy="78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1150" y="2172970"/>
            <a:ext cx="116141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2455" y="375666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4375" y="5584190"/>
            <a:ext cx="3872230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3090" y="6193790"/>
            <a:ext cx="65151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660525"/>
            <a:ext cx="7099300" cy="353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5755" y="4084320"/>
            <a:ext cx="59817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2025-06-24T02:34:10Z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