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3079750"/>
            <a:ext cx="100901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836930"/>
            <a:ext cx="6457950" cy="421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0" y="5257800"/>
            <a:ext cx="32829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60340" y="1402080"/>
            <a:ext cx="55753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7160" y="1402080"/>
            <a:ext cx="63309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1270" y="1402080"/>
            <a:ext cx="63309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4775" y="2049780"/>
            <a:ext cx="105156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4735" y="2727960"/>
            <a:ext cx="59499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0200" y="4604385"/>
            <a:ext cx="301625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0200" y="5868670"/>
            <a:ext cx="301625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8490" y="644525"/>
            <a:ext cx="365125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490" y="1819275"/>
            <a:ext cx="5346700" cy="107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580" y="3032760"/>
            <a:ext cx="713740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1810" y="1168400"/>
            <a:ext cx="339026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4690" y="2343785"/>
            <a:ext cx="518668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656590"/>
            <a:ext cx="6723380" cy="60775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8345" y="2681605"/>
            <a:ext cx="908685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4915" y="2681605"/>
            <a:ext cx="756285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5445" y="3587115"/>
            <a:ext cx="106870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3955" y="5475605"/>
            <a:ext cx="106870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4480" y="6123305"/>
            <a:ext cx="7785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680" y="1892935"/>
            <a:ext cx="70104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159125"/>
            <a:ext cx="670560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1400175"/>
            <a:ext cx="67627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3210" y="1440180"/>
            <a:ext cx="3351530" cy="159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4625" y="3199130"/>
            <a:ext cx="5948680" cy="234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4425" y="702310"/>
            <a:ext cx="7118350" cy="572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0030" y="3862070"/>
            <a:ext cx="3968750" cy="159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0030" y="5613400"/>
            <a:ext cx="6276340" cy="816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975" y="1606550"/>
            <a:ext cx="675005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4130" y="1607185"/>
            <a:ext cx="6991985" cy="377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0" y="1422400"/>
            <a:ext cx="486410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3950" y="1353820"/>
            <a:ext cx="5057775" cy="417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