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0" y="3057525"/>
            <a:ext cx="55880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368425"/>
            <a:ext cx="711200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28940" y="2592705"/>
            <a:ext cx="91630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454150"/>
            <a:ext cx="709930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5760" y="3331210"/>
            <a:ext cx="63500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7820" y="757555"/>
            <a:ext cx="7112000" cy="578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1310640"/>
            <a:ext cx="35877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2480" y="3240405"/>
            <a:ext cx="6757035" cy="157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3285" y="4987290"/>
            <a:ext cx="6566535" cy="167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6305" y="1208405"/>
            <a:ext cx="701040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5655" y="1886585"/>
            <a:ext cx="5486400" cy="244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5655" y="2665730"/>
            <a:ext cx="3299460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2815" y="3510915"/>
            <a:ext cx="525653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728980"/>
            <a:ext cx="707390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1787525"/>
            <a:ext cx="66040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3010" y="1787525"/>
            <a:ext cx="6704330" cy="17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0775" y="3552190"/>
            <a:ext cx="665099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660" y="679450"/>
            <a:ext cx="7137400" cy="549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32325" y="2531745"/>
            <a:ext cx="61976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5515" y="1637030"/>
            <a:ext cx="668020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5515" y="1637030"/>
            <a:ext cx="6688455" cy="173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8710" y="3429000"/>
            <a:ext cx="42449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9035" y="4044315"/>
            <a:ext cx="555434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156450" cy="570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6640" y="130619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6640" y="528129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21030"/>
            <a:ext cx="705485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5445125"/>
            <a:ext cx="540385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6160" y="62103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160" y="544512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876300"/>
            <a:ext cx="707390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6640" y="282892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1329055"/>
            <a:ext cx="7029450" cy="154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275" y="3063240"/>
            <a:ext cx="6394450" cy="187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3925" y="233489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949325"/>
            <a:ext cx="711200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290004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643890"/>
            <a:ext cx="7137400" cy="426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995" y="4622165"/>
            <a:ext cx="4165600" cy="189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9750" y="1793240"/>
            <a:ext cx="123571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8345" y="3095625"/>
            <a:ext cx="25069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1940" y="3719830"/>
            <a:ext cx="6831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1940" y="4344035"/>
            <a:ext cx="109855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368425"/>
            <a:ext cx="705485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1855" y="3346450"/>
            <a:ext cx="1943735" cy="77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8180" y="4907280"/>
            <a:ext cx="6489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3485" y="684530"/>
            <a:ext cx="69977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185" y="1957705"/>
            <a:ext cx="6477000" cy="158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415" y="3097530"/>
            <a:ext cx="254000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8120" y="2646680"/>
            <a:ext cx="1761490" cy="781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