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225" y="3009900"/>
            <a:ext cx="52895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06450"/>
            <a:ext cx="9779000" cy="524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07580" y="5535295"/>
            <a:ext cx="7023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4540"/>
            <a:ext cx="9772650" cy="549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8085" y="2847975"/>
            <a:ext cx="186817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9045" y="3366135"/>
            <a:ext cx="5263515" cy="95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6065" y="4448175"/>
            <a:ext cx="340614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8085" y="5378450"/>
            <a:ext cx="3754120" cy="87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764540"/>
            <a:ext cx="965200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8140700" cy="500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86225" y="909320"/>
            <a:ext cx="32842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9090" y="1420495"/>
            <a:ext cx="27819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3390" y="1871345"/>
            <a:ext cx="278193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0330" y="2780030"/>
            <a:ext cx="6830695" cy="318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052830"/>
            <a:ext cx="701040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2578100" cy="46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8085" y="2063750"/>
            <a:ext cx="5309870" cy="185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440" y="4690745"/>
            <a:ext cx="5390515" cy="192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949325"/>
            <a:ext cx="9779000" cy="4959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1803400"/>
            <a:ext cx="8515350" cy="325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2935" y="1803400"/>
            <a:ext cx="6064250" cy="162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2935" y="3428365"/>
            <a:ext cx="573659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3895" y="4084320"/>
            <a:ext cx="8455025" cy="96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825500"/>
            <a:ext cx="9690100" cy="520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495935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2988945"/>
            <a:ext cx="8680450" cy="2184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833120"/>
            <a:ext cx="9321800" cy="543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5100" y="833120"/>
            <a:ext cx="932180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2018030"/>
            <a:ext cx="9338310" cy="223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100" y="4385945"/>
            <a:ext cx="7205980" cy="196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64970"/>
            <a:ext cx="88011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2247265"/>
            <a:ext cx="973455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771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843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850265"/>
            <a:ext cx="967105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98525"/>
            <a:ext cx="9296400" cy="506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3853180"/>
            <a:ext cx="9429750" cy="221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983740"/>
            <a:ext cx="9296400" cy="269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1983740"/>
            <a:ext cx="4914265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3500" y="3056890"/>
            <a:ext cx="9437370" cy="1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49325"/>
            <a:ext cx="9709150" cy="495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01870" y="48126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2820" y="48126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1289050"/>
            <a:ext cx="9258300" cy="427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90520" y="2375535"/>
            <a:ext cx="4342765" cy="46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5285" y="2974975"/>
            <a:ext cx="58864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990" y="4064000"/>
            <a:ext cx="5888990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63675"/>
            <a:ext cx="973455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194800" cy="545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3571240"/>
            <a:ext cx="80968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780" y="4241800"/>
            <a:ext cx="8714105" cy="205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701165"/>
            <a:ext cx="68199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270" y="1751330"/>
            <a:ext cx="715137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4860"/>
            <a:ext cx="979170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050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8431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03400"/>
            <a:ext cx="97536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5555" y="18503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39495"/>
            <a:ext cx="9753600" cy="261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30" y="3825875"/>
            <a:ext cx="92138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10394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65275"/>
            <a:ext cx="977265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5652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2386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63625"/>
            <a:ext cx="977265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237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7821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54100"/>
            <a:ext cx="9779000" cy="474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16294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48279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857250"/>
            <a:ext cx="989965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2365" y="2482215"/>
            <a:ext cx="83185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1730" y="3594100"/>
            <a:ext cx="126555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7735" y="47364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2025-06-23T07:02:01Z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