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4" r:id="rId24"/>
    <p:sldId id="346" r:id="rId25"/>
    <p:sldId id="347" r:id="rId26"/>
    <p:sldId id="345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1225" y="3028950"/>
            <a:ext cx="52895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257300"/>
            <a:ext cx="979805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3230" y="3914140"/>
            <a:ext cx="127381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51885" y="5064125"/>
            <a:ext cx="104648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097915"/>
            <a:ext cx="8801100" cy="446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5970" y="2731135"/>
            <a:ext cx="3688080" cy="560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06930" y="4490720"/>
            <a:ext cx="6238240" cy="956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699260"/>
            <a:ext cx="969010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1015" y="2893695"/>
            <a:ext cx="7153275" cy="215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792480"/>
            <a:ext cx="9734550" cy="586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9115" y="3068955"/>
            <a:ext cx="8470265" cy="1550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40535" y="4676775"/>
            <a:ext cx="9300210" cy="1982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847725"/>
            <a:ext cx="9779000" cy="5162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8435" y="637540"/>
            <a:ext cx="8028305" cy="6068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9855" y="723265"/>
            <a:ext cx="2104390" cy="2219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3355" y="2974975"/>
            <a:ext cx="4652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9855" y="3460750"/>
            <a:ext cx="7351395" cy="1831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3355" y="5391785"/>
            <a:ext cx="8166735" cy="1313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74750"/>
            <a:ext cx="9772650" cy="4508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1362075"/>
            <a:ext cx="920115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2915" y="3137535"/>
            <a:ext cx="169227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92370" y="3723640"/>
            <a:ext cx="17684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339850"/>
            <a:ext cx="80645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904365"/>
            <a:ext cx="9175750" cy="269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905" y="1339850"/>
            <a:ext cx="9445625" cy="3401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362075"/>
            <a:ext cx="9772650" cy="4133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783590"/>
            <a:ext cx="87566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910" y="1402080"/>
            <a:ext cx="969010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40208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320230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94900" y="495363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2092325"/>
            <a:ext cx="8496300" cy="267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850" y="2092325"/>
            <a:ext cx="8496300" cy="995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7850" y="3276600"/>
            <a:ext cx="6805930" cy="161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330325"/>
            <a:ext cx="9772650" cy="41973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085" y="755015"/>
            <a:ext cx="9201150" cy="522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085" y="6224905"/>
            <a:ext cx="4876800" cy="39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5410" y="4332605"/>
            <a:ext cx="9392920" cy="237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4455" y="1424305"/>
            <a:ext cx="90106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90" y="3021965"/>
            <a:ext cx="7416800" cy="195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6830" y="1339850"/>
            <a:ext cx="9057640" cy="162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6830" y="3021965"/>
            <a:ext cx="7588250" cy="2045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27405"/>
            <a:ext cx="9753600" cy="5416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791210"/>
            <a:ext cx="9239250" cy="547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4400" y="155384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24700" y="1553845"/>
            <a:ext cx="155638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1135" y="2239645"/>
            <a:ext cx="1108075" cy="925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572895"/>
            <a:ext cx="9258300" cy="349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0825" y="1633220"/>
            <a:ext cx="9643110" cy="3560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1308100"/>
            <a:ext cx="9302750" cy="424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9670" y="1308100"/>
            <a:ext cx="9673590" cy="430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26135"/>
            <a:ext cx="9734550" cy="502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0315" y="82613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79355" y="432181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987550"/>
            <a:ext cx="9798050" cy="288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6975" y="207899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086975" y="380746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64870"/>
            <a:ext cx="9734550" cy="273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3796030"/>
            <a:ext cx="9671050" cy="215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60413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494220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8410" y="3361055"/>
            <a:ext cx="98171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475" y="649605"/>
            <a:ext cx="3846195" cy="2611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8840" y="649605"/>
            <a:ext cx="3580765" cy="25533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155" y="2829560"/>
            <a:ext cx="1365250" cy="43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2695" y="513270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61060"/>
            <a:ext cx="9772650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4115" y="149987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988695"/>
            <a:ext cx="927735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82175" y="457644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253490"/>
            <a:ext cx="8883650" cy="174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795" y="3086100"/>
            <a:ext cx="9696450" cy="172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16140" y="1766570"/>
            <a:ext cx="665480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9480" y="2426335"/>
            <a:ext cx="66548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325" y="4224020"/>
            <a:ext cx="237807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2025-06-23T08:35:17Z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