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  <p:sldId id="332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9175" y="3048000"/>
            <a:ext cx="50736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341120"/>
            <a:ext cx="6699250" cy="397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305" y="1196975"/>
            <a:ext cx="6930390" cy="175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1450" y="3058795"/>
            <a:ext cx="6699250" cy="102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305" y="4189730"/>
            <a:ext cx="6929755" cy="102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484630"/>
            <a:ext cx="6083300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7945" y="2695575"/>
            <a:ext cx="5415280" cy="118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36930"/>
            <a:ext cx="6724650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990" y="2764155"/>
            <a:ext cx="5695950" cy="346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730250"/>
            <a:ext cx="7092950" cy="539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1115" y="4462145"/>
            <a:ext cx="7036435" cy="171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908685"/>
            <a:ext cx="5651500" cy="518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2915" y="908685"/>
            <a:ext cx="5621020" cy="229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2915" y="3298825"/>
            <a:ext cx="5193665" cy="279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655" y="1235710"/>
            <a:ext cx="708025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753485"/>
            <a:ext cx="67056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0" y="876300"/>
            <a:ext cx="680720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2400" y="876300"/>
            <a:ext cx="7135495" cy="524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8085" y="766445"/>
            <a:ext cx="7092950" cy="5492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898525"/>
            <a:ext cx="6686550" cy="506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2725" y="1888490"/>
            <a:ext cx="668718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83510" y="2512695"/>
            <a:ext cx="6755765" cy="3494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