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3"/>
    <p:sldId id="324" r:id="rId4"/>
    <p:sldId id="339" r:id="rId5"/>
    <p:sldId id="338" r:id="rId6"/>
    <p:sldId id="337" r:id="rId7"/>
    <p:sldId id="336" r:id="rId8"/>
    <p:sldId id="335" r:id="rId9"/>
    <p:sldId id="334" r:id="rId10"/>
    <p:sldId id="333" r:id="rId11"/>
    <p:sldId id="332" r:id="rId12"/>
    <p:sldId id="331" r:id="rId13"/>
    <p:sldId id="330" r:id="rId14"/>
    <p:sldId id="329" r:id="rId15"/>
    <p:sldId id="328" r:id="rId16"/>
    <p:sldId id="327" r:id="rId17"/>
    <p:sldId id="326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60725" y="3048000"/>
            <a:ext cx="5670550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63165" y="619760"/>
            <a:ext cx="6000750" cy="2755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8615" y="3375660"/>
            <a:ext cx="6597650" cy="3232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88310" y="2447290"/>
            <a:ext cx="5475605" cy="928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90825" y="5158105"/>
            <a:ext cx="5475605" cy="1450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17775" y="793750"/>
            <a:ext cx="7156450" cy="527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5930" y="3634740"/>
            <a:ext cx="6796405" cy="2429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9695" y="692785"/>
            <a:ext cx="6578600" cy="595249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16225" y="1381125"/>
            <a:ext cx="6559550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80995" y="1381125"/>
            <a:ext cx="6613525" cy="1031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16225" y="2553970"/>
            <a:ext cx="6613525" cy="1031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80995" y="3726815"/>
            <a:ext cx="6613525" cy="1677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1405" y="692785"/>
            <a:ext cx="7054850" cy="565785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16225" y="2276475"/>
            <a:ext cx="6559550" cy="230505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0" y="764540"/>
            <a:ext cx="6559550" cy="560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12390" y="764540"/>
            <a:ext cx="6788785" cy="5653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78100" y="1670050"/>
            <a:ext cx="7035800" cy="3517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22360" y="4030980"/>
            <a:ext cx="598170" cy="474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6350" y="1555750"/>
            <a:ext cx="7099300" cy="3746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37600" y="2233930"/>
            <a:ext cx="598170" cy="474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3795" y="764540"/>
            <a:ext cx="7099300" cy="560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00440" y="764540"/>
            <a:ext cx="598170" cy="474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53780" y="5334000"/>
            <a:ext cx="598170" cy="474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5550" y="1196975"/>
            <a:ext cx="7118350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46160" y="3718560"/>
            <a:ext cx="598170" cy="474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91360" y="621030"/>
            <a:ext cx="7035800" cy="2120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0910" y="2879090"/>
            <a:ext cx="6826250" cy="3333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093710" y="4464685"/>
            <a:ext cx="598170" cy="474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14905" y="810260"/>
            <a:ext cx="7118350" cy="543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91880" y="2108835"/>
            <a:ext cx="598170" cy="474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93710" y="4461510"/>
            <a:ext cx="849630" cy="497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10990" y="5085715"/>
            <a:ext cx="666750" cy="474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36825" y="1597025"/>
            <a:ext cx="7118350" cy="366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2870" y="2820035"/>
            <a:ext cx="204533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69860" y="4069080"/>
            <a:ext cx="127571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9695" y="638810"/>
            <a:ext cx="6715125" cy="493331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2380" y="4918710"/>
            <a:ext cx="4939030" cy="160210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212080" y="4236720"/>
            <a:ext cx="598170" cy="779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2025-06-24T01:58:40Z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