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2975" y="3019425"/>
            <a:ext cx="52260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0000"/>
            <a:ext cx="9753600" cy="431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2690" y="1823085"/>
            <a:ext cx="115189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5025" y="2462530"/>
            <a:ext cx="61087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3235" y="4983480"/>
            <a:ext cx="59563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15975"/>
            <a:ext cx="97917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03185" y="4257040"/>
            <a:ext cx="57404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55585" y="4866005"/>
            <a:ext cx="15024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3921760"/>
            <a:ext cx="2583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9115" y="4523105"/>
            <a:ext cx="2583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115" y="5124450"/>
            <a:ext cx="9231630" cy="102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866775"/>
            <a:ext cx="91122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2512695"/>
            <a:ext cx="8325485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2955" y="4295140"/>
            <a:ext cx="5332730" cy="17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64540"/>
            <a:ext cx="9855200" cy="584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160" y="6130290"/>
            <a:ext cx="438150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0055" y="3259455"/>
            <a:ext cx="3422015" cy="228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055" y="5596890"/>
            <a:ext cx="9312910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82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4996180"/>
            <a:ext cx="780034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9575" y="5914390"/>
            <a:ext cx="780034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9525"/>
            <a:ext cx="9753600" cy="4298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988820"/>
            <a:ext cx="89471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095" y="2042160"/>
            <a:ext cx="3155315" cy="102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010" y="3201670"/>
            <a:ext cx="8830945" cy="158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240" y="764540"/>
            <a:ext cx="9678035" cy="5929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4446905"/>
            <a:ext cx="35744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8635" y="5071745"/>
            <a:ext cx="6185535" cy="15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192895" cy="5970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1136650"/>
            <a:ext cx="88265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99590"/>
            <a:ext cx="9753600" cy="351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8230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8639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85598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075" y="1098550"/>
            <a:ext cx="5226685" cy="102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9075" y="2233295"/>
            <a:ext cx="5614670" cy="102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835" y="3429000"/>
            <a:ext cx="869061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318625" cy="591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8140" y="4919345"/>
            <a:ext cx="3345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9560" y="6153150"/>
            <a:ext cx="231013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764540"/>
            <a:ext cx="9150350" cy="588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910" y="3906520"/>
            <a:ext cx="9346565" cy="274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400175"/>
            <a:ext cx="91757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8125" y="1339850"/>
            <a:ext cx="9331960" cy="411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362075"/>
            <a:ext cx="97980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20866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35026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44855"/>
            <a:ext cx="979805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776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0795" y="29248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836295"/>
            <a:ext cx="9715500" cy="114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187575"/>
            <a:ext cx="9321800" cy="347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75" y="4188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45185"/>
            <a:ext cx="9753600" cy="528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455" y="15386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50266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79575"/>
            <a:ext cx="973455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3502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30325"/>
            <a:ext cx="972820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215" y="20027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16025"/>
            <a:ext cx="977265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1255" y="24517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