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9" r:id="rId18"/>
    <p:sldId id="338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3101975"/>
            <a:ext cx="4514850" cy="654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124585"/>
            <a:ext cx="658495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789045"/>
            <a:ext cx="503555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1925" y="1476375"/>
            <a:ext cx="678815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1925" y="1476375"/>
            <a:ext cx="6845935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4950" y="2584450"/>
            <a:ext cx="399796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4950" y="3175000"/>
            <a:ext cx="4576445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4950" y="3765550"/>
            <a:ext cx="5497195" cy="988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74950" y="4837430"/>
            <a:ext cx="571881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090" y="616585"/>
            <a:ext cx="7080250" cy="58864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4645" y="691515"/>
            <a:ext cx="6184900" cy="59309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958850"/>
            <a:ext cx="6680200" cy="494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5900" y="958850"/>
            <a:ext cx="6907530" cy="270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68270" y="3734435"/>
            <a:ext cx="6995160" cy="222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8590" y="657860"/>
            <a:ext cx="6724650" cy="596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3025" y="657860"/>
            <a:ext cx="6944995" cy="596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1073150"/>
            <a:ext cx="7175500" cy="471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9225" y="2226945"/>
            <a:ext cx="72390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945" y="629920"/>
            <a:ext cx="6788150" cy="523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190" y="5495290"/>
            <a:ext cx="299085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250" y="5946140"/>
            <a:ext cx="1955800" cy="51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6670" y="3208655"/>
            <a:ext cx="6859905" cy="330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1410970"/>
            <a:ext cx="6762750" cy="3517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5620" y="1365885"/>
            <a:ext cx="7067550" cy="3441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711200"/>
            <a:ext cx="7137400" cy="543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37600" y="3079750"/>
            <a:ext cx="56388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645" y="639445"/>
            <a:ext cx="6817360" cy="6071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1597025"/>
            <a:ext cx="6705600" cy="366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97810" y="1548765"/>
            <a:ext cx="6221095" cy="162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3200" y="3277235"/>
            <a:ext cx="6913880" cy="2099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692785"/>
            <a:ext cx="6743700" cy="551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9695" y="692785"/>
            <a:ext cx="6990715" cy="564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774700"/>
            <a:ext cx="7073900" cy="530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9180" y="1868805"/>
            <a:ext cx="746125" cy="50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2051050"/>
            <a:ext cx="6661150" cy="275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80630" y="3429000"/>
            <a:ext cx="153797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1155700"/>
            <a:ext cx="6743700" cy="454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63190" y="1155700"/>
            <a:ext cx="6938010" cy="469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92785"/>
            <a:ext cx="7073900" cy="5892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2025-06-24T07:10:34Z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