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24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  <p:sldId id="333" r:id="rId13"/>
    <p:sldId id="334" r:id="rId14"/>
    <p:sldId id="335" r:id="rId15"/>
    <p:sldId id="336" r:id="rId16"/>
    <p:sldId id="337" r:id="rId17"/>
    <p:sldId id="338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0375" y="3038475"/>
            <a:ext cx="6191250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04745" y="736600"/>
            <a:ext cx="7092950" cy="55372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3525" y="666750"/>
            <a:ext cx="6584950" cy="5905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03525" y="1913890"/>
            <a:ext cx="6050280" cy="173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03525" y="3705860"/>
            <a:ext cx="6050280" cy="296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5550" y="621030"/>
            <a:ext cx="6748780" cy="605853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91460" y="639445"/>
            <a:ext cx="6502400" cy="2838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1460" y="3679825"/>
            <a:ext cx="6521450" cy="2819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15895" y="639445"/>
            <a:ext cx="6682105" cy="2211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91460" y="3061335"/>
            <a:ext cx="6773545" cy="3438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1905" y="677545"/>
            <a:ext cx="7016750" cy="574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38600" y="5820410"/>
            <a:ext cx="598170" cy="474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0980" y="744855"/>
            <a:ext cx="6578600" cy="565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98750" y="2675255"/>
            <a:ext cx="3560445" cy="2119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98750" y="4906645"/>
            <a:ext cx="5852795" cy="1495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5730" y="631825"/>
            <a:ext cx="6496050" cy="605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0555" y="5951855"/>
            <a:ext cx="5441950" cy="787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46350" y="631825"/>
            <a:ext cx="6743700" cy="2073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46350" y="2796540"/>
            <a:ext cx="7663815" cy="3887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0000" y="1876425"/>
            <a:ext cx="7112000" cy="31051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8691880" y="2583815"/>
            <a:ext cx="598170" cy="474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3795" y="764540"/>
            <a:ext cx="7137400" cy="541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60765" y="764540"/>
            <a:ext cx="598170" cy="474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60765" y="5044440"/>
            <a:ext cx="598170" cy="474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1405" y="692785"/>
            <a:ext cx="7099300" cy="561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7735" y="1297305"/>
            <a:ext cx="598170" cy="474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47735" y="3894455"/>
            <a:ext cx="598170" cy="474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36825" y="844550"/>
            <a:ext cx="7118350" cy="516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92545" y="3543300"/>
            <a:ext cx="598170" cy="474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40015" y="5431790"/>
            <a:ext cx="628650" cy="4514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07285" y="668655"/>
            <a:ext cx="7081520" cy="606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60520" y="2317750"/>
            <a:ext cx="598170" cy="467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00340" y="2961640"/>
            <a:ext cx="598170" cy="467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54750" y="5581015"/>
            <a:ext cx="628650" cy="467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3795" y="624205"/>
            <a:ext cx="7035800" cy="608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88655" y="1160145"/>
            <a:ext cx="659130" cy="474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76930" y="6132830"/>
            <a:ext cx="1899285" cy="474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9650" y="1196975"/>
            <a:ext cx="5695950" cy="4425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36850" y="3612515"/>
            <a:ext cx="5238115" cy="2072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42465" y="946785"/>
            <a:ext cx="5549900" cy="267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7380" y="3821430"/>
            <a:ext cx="3587750" cy="1028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97380" y="1845310"/>
            <a:ext cx="5700395" cy="3147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2025-06-24T00:38:52Z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