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3101975"/>
            <a:ext cx="112204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702945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621030"/>
            <a:ext cx="6705600" cy="605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2205" y="621030"/>
            <a:ext cx="58039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9230" y="1192530"/>
            <a:ext cx="287845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2790" y="1706245"/>
            <a:ext cx="82359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450" y="3602355"/>
            <a:ext cx="6200140" cy="301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981075"/>
            <a:ext cx="4597400" cy="471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8875" y="2560320"/>
            <a:ext cx="4424680" cy="318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1120"/>
            <a:ext cx="43307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056380"/>
            <a:ext cx="29464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695" y="1397635"/>
            <a:ext cx="4603750" cy="296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800" y="2233295"/>
            <a:ext cx="4403090" cy="2337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1695" y="2333625"/>
            <a:ext cx="4653915" cy="2086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195" y="1014730"/>
            <a:ext cx="523875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1943100"/>
            <a:ext cx="5328920" cy="3921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845" y="699770"/>
            <a:ext cx="7118350" cy="570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47950" y="3207385"/>
            <a:ext cx="6922770" cy="3282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2290" y="1597660"/>
            <a:ext cx="672465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646555"/>
            <a:ext cx="6999605" cy="373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