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28" r:id="rId5"/>
    <p:sldId id="327" r:id="rId6"/>
    <p:sldId id="326" r:id="rId7"/>
    <p:sldId id="325" r:id="rId8"/>
    <p:sldId id="330" r:id="rId9"/>
    <p:sldId id="331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5825" y="3076575"/>
            <a:ext cx="78803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4127500" cy="578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1341120"/>
            <a:ext cx="4165600" cy="298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1988820"/>
            <a:ext cx="224028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6905" y="4325620"/>
            <a:ext cx="224028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705" y="6085205"/>
            <a:ext cx="224028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36410" y="1942465"/>
            <a:ext cx="245364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4335" y="3776980"/>
            <a:ext cx="245364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6559550" cy="580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50365" y="1905000"/>
            <a:ext cx="5643245" cy="180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4165" y="4996180"/>
            <a:ext cx="6061710" cy="166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4980" y="764540"/>
            <a:ext cx="6642100" cy="261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065" y="3631565"/>
            <a:ext cx="5670550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4980" y="1356360"/>
            <a:ext cx="6809740" cy="2140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1825" y="4608195"/>
            <a:ext cx="3793490" cy="1022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4730" y="1692275"/>
            <a:ext cx="6661150" cy="323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84730" y="2802890"/>
            <a:ext cx="6660515" cy="2239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1800" y="1407795"/>
            <a:ext cx="6743700" cy="372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1800" y="3062605"/>
            <a:ext cx="6858000" cy="2072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9525" y="1689100"/>
            <a:ext cx="7092950" cy="3479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484630"/>
            <a:ext cx="6686550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94610" y="1440180"/>
            <a:ext cx="7007225" cy="391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2025-06-24T06:18:11Z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