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3060700"/>
            <a:ext cx="591185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753745"/>
            <a:ext cx="9648190" cy="59601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83275" y="2482215"/>
            <a:ext cx="11296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2315" y="3647440"/>
            <a:ext cx="11296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691515"/>
            <a:ext cx="6985000" cy="565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20595" y="2914015"/>
            <a:ext cx="4745990" cy="343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9380" y="1532890"/>
            <a:ext cx="6718300" cy="286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5105" y="2559050"/>
            <a:ext cx="6932295" cy="183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723265"/>
            <a:ext cx="9671050" cy="506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5784215"/>
            <a:ext cx="194310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412875"/>
            <a:ext cx="704215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8120" y="1412875"/>
            <a:ext cx="6932295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9560" y="2950845"/>
            <a:ext cx="6277610" cy="170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1186180"/>
            <a:ext cx="9728200" cy="320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330" y="4499610"/>
            <a:ext cx="783590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1330" y="4438650"/>
            <a:ext cx="7922895" cy="1222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730" y="1786890"/>
            <a:ext cx="601345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3010" y="1705610"/>
            <a:ext cx="6170930" cy="2296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9505" y="1290320"/>
            <a:ext cx="96329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015" y="3429000"/>
            <a:ext cx="5492750" cy="92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7605" y="2848610"/>
            <a:ext cx="2813050" cy="300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4015" y="3495040"/>
            <a:ext cx="5622290" cy="100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199515"/>
            <a:ext cx="5435600" cy="433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4295" y="1092835"/>
            <a:ext cx="5554980" cy="4618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64540"/>
            <a:ext cx="9753600" cy="425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515" y="5206365"/>
            <a:ext cx="8121650" cy="984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004570"/>
            <a:ext cx="88455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571625"/>
            <a:ext cx="9734550" cy="414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57162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31254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4630" y="758825"/>
            <a:ext cx="8695690" cy="5958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4630" y="758825"/>
            <a:ext cx="8695690" cy="189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7950" y="2651125"/>
            <a:ext cx="8695690" cy="323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0670" y="6046470"/>
            <a:ext cx="598043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812925"/>
            <a:ext cx="977900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3370" y="2277110"/>
            <a:ext cx="61150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25830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850" y="840740"/>
            <a:ext cx="4678680" cy="350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0190" y="4469765"/>
            <a:ext cx="6266180" cy="207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20750"/>
            <a:ext cx="9772650" cy="501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8000" y="42576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4360" y="5422265"/>
            <a:ext cx="87757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359900" cy="567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075" y="4919345"/>
            <a:ext cx="8029575" cy="158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341120"/>
            <a:ext cx="6388100" cy="370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3375" y="1341120"/>
            <a:ext cx="6689090" cy="378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4540"/>
            <a:ext cx="9817100" cy="584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92905" y="315595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67818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4437380"/>
            <a:ext cx="1905000" cy="224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430" y="4653280"/>
            <a:ext cx="2209800" cy="201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35" y="4502785"/>
            <a:ext cx="1962150" cy="224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3970" y="692785"/>
            <a:ext cx="6772275" cy="162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3970" y="2319020"/>
            <a:ext cx="5188585" cy="209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78510"/>
            <a:ext cx="9753600" cy="557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2215" y="7785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2215" y="19208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2215" y="53625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9095" y="5840095"/>
            <a:ext cx="756920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155" y="674370"/>
            <a:ext cx="6527800" cy="2508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975" y="3182620"/>
            <a:ext cx="9798050" cy="25527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40315" y="376174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00175"/>
            <a:ext cx="97345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57365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4011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2370" y="1744345"/>
            <a:ext cx="96901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90373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781175"/>
            <a:ext cx="97536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8875" y="409702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20420"/>
            <a:ext cx="9779000" cy="553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52031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96506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90905"/>
            <a:ext cx="9791700" cy="452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415" y="5554980"/>
            <a:ext cx="518795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92975" y="1400810"/>
            <a:ext cx="69469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2725" y="2618740"/>
            <a:ext cx="61912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6415" y="3209925"/>
            <a:ext cx="26993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5925" y="5554345"/>
            <a:ext cx="76263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