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6425" y="3089275"/>
            <a:ext cx="589915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9730" y="1079500"/>
            <a:ext cx="5054600" cy="401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12010" y="2780030"/>
            <a:ext cx="4488180" cy="241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1495" y="720725"/>
            <a:ext cx="6578600" cy="572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1495" y="2767965"/>
            <a:ext cx="6665595" cy="3765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255395"/>
            <a:ext cx="7073900" cy="269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065" y="4062095"/>
            <a:ext cx="365125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2480" y="1077595"/>
            <a:ext cx="6559550" cy="448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2480" y="1153795"/>
            <a:ext cx="6841490" cy="2166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2960" y="3429000"/>
            <a:ext cx="6841490" cy="2166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8195" y="820420"/>
            <a:ext cx="7156450" cy="553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5870" y="4504055"/>
            <a:ext cx="661987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04770" y="5152390"/>
            <a:ext cx="6703695" cy="132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8485" y="1000125"/>
            <a:ext cx="7092950" cy="48577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935" y="1731645"/>
            <a:ext cx="66040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0550" y="1793240"/>
            <a:ext cx="6696075" cy="163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0550" y="3498850"/>
            <a:ext cx="6833870" cy="1244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927100"/>
            <a:ext cx="7118350" cy="500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5065" y="145796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75065" y="282638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5065" y="470725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1114425"/>
            <a:ext cx="713740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5065" y="209804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75065" y="399415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422400"/>
            <a:ext cx="7073900" cy="401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5065" y="145796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1415" y="653415"/>
            <a:ext cx="7054850" cy="271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175" y="3429000"/>
            <a:ext cx="7054850" cy="2736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615" y="6299835"/>
            <a:ext cx="6394450" cy="431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597265" y="164084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9320" y="510603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1371600"/>
            <a:ext cx="711835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9260" y="1869440"/>
            <a:ext cx="99123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59295" y="2463165"/>
            <a:ext cx="214757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2035" y="3735070"/>
            <a:ext cx="66484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9260" y="4923155"/>
            <a:ext cx="64960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742950"/>
            <a:ext cx="7219950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74820" y="1933575"/>
            <a:ext cx="113792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22740" y="4674870"/>
            <a:ext cx="48323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9590" y="5504815"/>
            <a:ext cx="89408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764540"/>
            <a:ext cx="705485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5760" y="1877060"/>
            <a:ext cx="779145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1650" y="4443095"/>
            <a:ext cx="4875530" cy="193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" y="1280795"/>
            <a:ext cx="462280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6265" y="1468755"/>
            <a:ext cx="5759450" cy="172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3080" y="3368040"/>
            <a:ext cx="5346700" cy="300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6855" y="2330450"/>
            <a:ext cx="3368040" cy="171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6265" y="2092325"/>
            <a:ext cx="4471670" cy="104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3080" y="4414520"/>
            <a:ext cx="4554220" cy="185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2025-06-24T01:06:14Z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