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0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028950"/>
            <a:ext cx="50355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4762500" cy="399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1844675"/>
            <a:ext cx="6623050" cy="391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5465" y="2744470"/>
            <a:ext cx="4469765" cy="262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520" y="2744470"/>
            <a:ext cx="6623050" cy="305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895350"/>
            <a:ext cx="7092950" cy="5067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621030"/>
            <a:ext cx="6680200" cy="599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305" y="2238375"/>
            <a:ext cx="6062345" cy="2428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3990" y="4751705"/>
            <a:ext cx="4248785" cy="191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855" y="807085"/>
            <a:ext cx="70294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755" y="2045335"/>
            <a:ext cx="6686550" cy="4406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1698625"/>
            <a:ext cx="6743700" cy="346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3210" y="1698625"/>
            <a:ext cx="78549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4150" y="2919730"/>
            <a:ext cx="6854825" cy="2153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101725"/>
            <a:ext cx="7054850" cy="4654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8340" y="2208530"/>
            <a:ext cx="622300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76040" y="2817495"/>
            <a:ext cx="934085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1752600"/>
            <a:ext cx="672465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7795" y="3489960"/>
            <a:ext cx="6906895" cy="171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1358900"/>
            <a:ext cx="6724650" cy="414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0175" y="1290955"/>
            <a:ext cx="6787515" cy="433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