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0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3625" y="3079750"/>
            <a:ext cx="1006475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315" y="768985"/>
            <a:ext cx="4375150" cy="471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245" y="1468120"/>
            <a:ext cx="3898900" cy="218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245" y="3888740"/>
            <a:ext cx="4191000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0365" y="2353945"/>
            <a:ext cx="235458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9405" y="4718685"/>
            <a:ext cx="235458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7330" y="2353945"/>
            <a:ext cx="3981450" cy="1297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76695" y="4859655"/>
            <a:ext cx="3981450" cy="153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0" y="1874520"/>
            <a:ext cx="400050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0845" y="2796540"/>
            <a:ext cx="4174490" cy="1364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5395" y="785495"/>
            <a:ext cx="556895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150" y="4067175"/>
            <a:ext cx="4495800" cy="224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2745" y="2292985"/>
            <a:ext cx="3983990" cy="161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0040" y="5086985"/>
            <a:ext cx="3983990" cy="1167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688340"/>
            <a:ext cx="5092700" cy="222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560" y="3314700"/>
            <a:ext cx="635635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4500" y="1668780"/>
            <a:ext cx="4136390" cy="1242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4500" y="4227195"/>
            <a:ext cx="6101080" cy="2154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484630"/>
            <a:ext cx="5238750" cy="345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315" y="2422525"/>
            <a:ext cx="5239385" cy="2566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341120"/>
            <a:ext cx="6534150" cy="368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125" y="2270760"/>
            <a:ext cx="6533515" cy="2825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412875"/>
            <a:ext cx="6889750" cy="374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15" y="3237865"/>
            <a:ext cx="6809105" cy="203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