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  <p:sldId id="331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0" y="3025775"/>
            <a:ext cx="5054600" cy="806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154430"/>
            <a:ext cx="4679950" cy="349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2130" y="2468245"/>
            <a:ext cx="4197350" cy="2261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052830"/>
            <a:ext cx="6807200" cy="471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4645" y="2750820"/>
            <a:ext cx="7098665" cy="301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7775" y="1298575"/>
            <a:ext cx="7156450" cy="42608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3835" y="1196975"/>
            <a:ext cx="3054350" cy="1873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910" y="1066800"/>
            <a:ext cx="3625850" cy="1543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910" y="2806700"/>
            <a:ext cx="5181600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46910" y="982345"/>
            <a:ext cx="2978150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7135" y="1348105"/>
            <a:ext cx="3321050" cy="2349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93570" y="1634490"/>
            <a:ext cx="5234305" cy="3860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9" grpId="0" bldLvl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1381125"/>
            <a:ext cx="7137400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69870" y="3206115"/>
            <a:ext cx="3456940" cy="162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69870" y="4937125"/>
            <a:ext cx="6061710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1341120"/>
            <a:ext cx="5156200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66620" y="1294130"/>
            <a:ext cx="5605145" cy="3400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92785"/>
            <a:ext cx="7054850" cy="56832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840" y="836930"/>
            <a:ext cx="6375400" cy="487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42455" y="836930"/>
            <a:ext cx="147066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60675" y="2063115"/>
            <a:ext cx="6351270" cy="3592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2025-06-24T06:54:30Z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