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02" r:id="rId3"/>
    <p:sldId id="324" r:id="rId4"/>
    <p:sldId id="339" r:id="rId5"/>
    <p:sldId id="338" r:id="rId6"/>
    <p:sldId id="337" r:id="rId7"/>
    <p:sldId id="336" r:id="rId8"/>
    <p:sldId id="335" r:id="rId9"/>
    <p:sldId id="334" r:id="rId10"/>
    <p:sldId id="333" r:id="rId11"/>
    <p:sldId id="332" r:id="rId12"/>
    <p:sldId id="331" r:id="rId13"/>
    <p:sldId id="330" r:id="rId14"/>
    <p:sldId id="329" r:id="rId15"/>
    <p:sldId id="328" r:id="rId16"/>
    <p:sldId id="327" r:id="rId17"/>
    <p:sldId id="326" r:id="rId18"/>
    <p:sldId id="325" r:id="rId19"/>
    <p:sldId id="340" r:id="rId20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gs" Target="tags/tag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handoutMaster" Target="handoutMasters/handoutMaster1.xml"/><Relationship Id="rId21" Type="http://schemas.openxmlformats.org/officeDocument/2006/relationships/notesMaster" Target="notesMasters/notesMaster1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48025" y="3016250"/>
            <a:ext cx="5695950" cy="8255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58695" y="647700"/>
            <a:ext cx="7035800" cy="1130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5560" y="1955800"/>
            <a:ext cx="6521450" cy="3556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937500" y="1933575"/>
            <a:ext cx="733425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13000" y="787400"/>
            <a:ext cx="7137400" cy="5435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150860" y="1983740"/>
            <a:ext cx="558800" cy="475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010535" y="4488815"/>
            <a:ext cx="3147695" cy="475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094355" y="5747385"/>
            <a:ext cx="3147695" cy="475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00300" y="752475"/>
            <a:ext cx="7162800" cy="5353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926715" y="3270885"/>
            <a:ext cx="3962400" cy="29121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99385" y="1969770"/>
            <a:ext cx="6229350" cy="2324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653665" y="2082800"/>
            <a:ext cx="6330315" cy="23412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36825" y="949325"/>
            <a:ext cx="7118350" cy="495935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21280" y="676275"/>
            <a:ext cx="6477000" cy="5930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531110" y="3720465"/>
            <a:ext cx="6064250" cy="2941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80615" y="669925"/>
            <a:ext cx="7112000" cy="551815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84475" y="958850"/>
            <a:ext cx="6623050" cy="4940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736215" y="958850"/>
            <a:ext cx="4069715" cy="2820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842895" y="3910330"/>
            <a:ext cx="5241925" cy="20434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27630" y="1010285"/>
            <a:ext cx="6540500" cy="4730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469515" y="1010285"/>
            <a:ext cx="6071870" cy="16929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469515" y="2817495"/>
            <a:ext cx="6787515" cy="3070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23795" y="764540"/>
            <a:ext cx="7137400" cy="5562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623300" y="1389380"/>
            <a:ext cx="558800" cy="475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36825" y="1619250"/>
            <a:ext cx="7118350" cy="3619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722360" y="2953385"/>
            <a:ext cx="558800" cy="475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27300" y="1412875"/>
            <a:ext cx="7137400" cy="4032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752205" y="4321810"/>
            <a:ext cx="558800" cy="475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49525" y="1533525"/>
            <a:ext cx="7092950" cy="3790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729345" y="4230370"/>
            <a:ext cx="558800" cy="475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98675" y="705485"/>
            <a:ext cx="7035800" cy="2324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59075" y="3429000"/>
            <a:ext cx="3155950" cy="26352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12505" y="2548890"/>
            <a:ext cx="2247900" cy="3663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269605" y="2019935"/>
            <a:ext cx="558800" cy="475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46350" y="949325"/>
            <a:ext cx="7099300" cy="4959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775065" y="4077970"/>
            <a:ext cx="558800" cy="475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40000" y="714375"/>
            <a:ext cx="7112000" cy="5429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910070" y="1933575"/>
            <a:ext cx="657225" cy="4610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366895" y="3654425"/>
            <a:ext cx="695325" cy="4610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295900" y="5550535"/>
            <a:ext cx="748030" cy="4610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46350" y="1400175"/>
            <a:ext cx="7099300" cy="4057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555355" y="4184650"/>
            <a:ext cx="672465" cy="482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2025-06-24T01:14:14Z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