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3098800"/>
            <a:ext cx="107251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836930"/>
            <a:ext cx="5734050" cy="236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3644900"/>
            <a:ext cx="5016500" cy="181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2537460"/>
            <a:ext cx="224028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9600" y="2476500"/>
            <a:ext cx="245999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840" y="4723130"/>
            <a:ext cx="284226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1520" y="4670425"/>
            <a:ext cx="2459990" cy="836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42950"/>
            <a:ext cx="53467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3357245"/>
            <a:ext cx="4083050" cy="275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1828800"/>
            <a:ext cx="262826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920" y="1783080"/>
            <a:ext cx="2628265" cy="749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8125" y="4539615"/>
            <a:ext cx="3701415" cy="157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735330"/>
            <a:ext cx="546100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595" y="2926080"/>
            <a:ext cx="6642100" cy="347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9595" y="1371600"/>
            <a:ext cx="4326890" cy="155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9095" y="4577715"/>
            <a:ext cx="5316855" cy="182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165" y="652780"/>
            <a:ext cx="6330950" cy="599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2575" y="1691640"/>
            <a:ext cx="5865495" cy="194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63825" y="4820920"/>
            <a:ext cx="5865495" cy="182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1936750"/>
            <a:ext cx="645795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67025" y="2933065"/>
            <a:ext cx="5278120" cy="191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1625600"/>
            <a:ext cx="6724650" cy="360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3675" y="2681605"/>
            <a:ext cx="6724650" cy="2551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6480" y="1040765"/>
            <a:ext cx="6203950" cy="465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16480" y="1981835"/>
            <a:ext cx="4729480" cy="3712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