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0" y="3048000"/>
            <a:ext cx="50546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628650"/>
            <a:ext cx="6851650" cy="448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1130" y="5320030"/>
            <a:ext cx="3359150" cy="130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1130" y="1621790"/>
            <a:ext cx="327406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1130" y="628650"/>
            <a:ext cx="6477000" cy="895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55875" y="2259330"/>
            <a:ext cx="7042785" cy="436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000125"/>
            <a:ext cx="7099300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15100" y="3429000"/>
            <a:ext cx="73850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47430" y="3429000"/>
            <a:ext cx="107315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0445" y="4061460"/>
            <a:ext cx="46355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3350" y="1123950"/>
            <a:ext cx="684530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73350" y="1180465"/>
            <a:ext cx="3578225" cy="394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77465" y="5194300"/>
            <a:ext cx="467360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3945" y="723900"/>
            <a:ext cx="711835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751840"/>
            <a:ext cx="6705600" cy="5765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285" y="635635"/>
            <a:ext cx="664210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795" y="1041400"/>
            <a:ext cx="41846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0285" y="1831340"/>
            <a:ext cx="6661150" cy="4260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6345" y="5621020"/>
            <a:ext cx="800100" cy="41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80285" y="635635"/>
            <a:ext cx="6715760" cy="2145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9785" y="2980690"/>
            <a:ext cx="7566660" cy="3110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2705" y="635635"/>
            <a:ext cx="6835140" cy="60674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0" y="1597025"/>
            <a:ext cx="6680200" cy="366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37050" y="2177415"/>
            <a:ext cx="807085" cy="50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866775"/>
            <a:ext cx="6781800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5735" y="866775"/>
            <a:ext cx="6998970" cy="163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21940" y="2634615"/>
            <a:ext cx="6882765" cy="100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5735" y="3769995"/>
            <a:ext cx="6882765" cy="2252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7150" y="1431925"/>
            <a:ext cx="6997700" cy="39941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1752600"/>
            <a:ext cx="670560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30700" y="2376170"/>
            <a:ext cx="66484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56220" y="2376170"/>
            <a:ext cx="66484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9215" y="3747135"/>
            <a:ext cx="6962140" cy="1438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1371600"/>
            <a:ext cx="7118350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34945" y="3159125"/>
            <a:ext cx="6001385" cy="2276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75" y="1247775"/>
            <a:ext cx="7156450" cy="43624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5425" y="808990"/>
            <a:ext cx="6661150" cy="393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765" y="4841240"/>
            <a:ext cx="6356350" cy="102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3035" y="808990"/>
            <a:ext cx="6877050" cy="276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3035" y="3701415"/>
            <a:ext cx="6663055" cy="225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3325" y="714375"/>
            <a:ext cx="7092950" cy="5581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200" y="1050925"/>
            <a:ext cx="5689600" cy="475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51200" y="982345"/>
            <a:ext cx="5749925" cy="2306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0240" y="3533140"/>
            <a:ext cx="5750560" cy="2389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8100" y="958850"/>
            <a:ext cx="7035800" cy="4940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68640" y="3023235"/>
            <a:ext cx="634365" cy="913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2025-06-24T07:02:40Z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