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24" r:id="rId4"/>
    <p:sldId id="330" r:id="rId5"/>
    <p:sldId id="329" r:id="rId6"/>
    <p:sldId id="328" r:id="rId7"/>
    <p:sldId id="327" r:id="rId8"/>
    <p:sldId id="326" r:id="rId9"/>
    <p:sldId id="325" r:id="rId10"/>
    <p:sldId id="332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6350" y="3076575"/>
            <a:ext cx="455930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9050" y="1289050"/>
            <a:ext cx="7073900" cy="4279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752840" y="5029200"/>
            <a:ext cx="563880" cy="539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2875" y="1701800"/>
            <a:ext cx="6826250" cy="34544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5535" y="676275"/>
            <a:ext cx="7029450" cy="428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1825" y="4312285"/>
            <a:ext cx="5116195" cy="239331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49775" y="3810000"/>
            <a:ext cx="594360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4750" y="673735"/>
            <a:ext cx="7073900" cy="57848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1925" y="1266825"/>
            <a:ext cx="6788150" cy="4324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80630" y="2226945"/>
            <a:ext cx="541020" cy="539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58810" y="2226945"/>
            <a:ext cx="518795" cy="539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43730" y="3665855"/>
            <a:ext cx="1524000" cy="501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5670" y="4975860"/>
            <a:ext cx="1167130" cy="501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8100" y="1514475"/>
            <a:ext cx="7035800" cy="3829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99860" y="4046220"/>
            <a:ext cx="639445" cy="532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5425" y="664845"/>
            <a:ext cx="6386830" cy="6076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77710" y="1799590"/>
            <a:ext cx="2132330" cy="525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82035" y="2423795"/>
            <a:ext cx="624840" cy="539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9695" y="764540"/>
            <a:ext cx="6724650" cy="5638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39695" y="764540"/>
            <a:ext cx="4797425" cy="1354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95" y="2287905"/>
            <a:ext cx="3776980" cy="2861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695" y="5318760"/>
            <a:ext cx="6884035" cy="1217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2025-06-24T07:07:25Z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