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1975" y="3060700"/>
            <a:ext cx="5988050" cy="736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504950"/>
            <a:ext cx="9709150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75625" y="2581275"/>
            <a:ext cx="574040" cy="795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20565" y="4698365"/>
            <a:ext cx="89344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2555" y="777240"/>
            <a:ext cx="9406255" cy="5989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32725" y="2466975"/>
            <a:ext cx="582295" cy="4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5358765" y="6066155"/>
            <a:ext cx="61214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1412875"/>
            <a:ext cx="7213600" cy="372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6335" y="3282950"/>
            <a:ext cx="5013960" cy="1858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557020"/>
            <a:ext cx="6242050" cy="323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50365" y="2596515"/>
            <a:ext cx="6391275" cy="2380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0" y="989965"/>
            <a:ext cx="9734550" cy="257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670" y="3703320"/>
            <a:ext cx="7359650" cy="229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4330" y="2482215"/>
            <a:ext cx="7557135" cy="3591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808990"/>
            <a:ext cx="9734550" cy="54991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4460" y="804545"/>
            <a:ext cx="9296400" cy="541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4460" y="875665"/>
            <a:ext cx="5675630" cy="3141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6850" y="4112260"/>
            <a:ext cx="9278620" cy="1062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3825" y="5270500"/>
            <a:ext cx="9351645" cy="979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660525"/>
            <a:ext cx="9753600" cy="353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5090" y="283273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071360" y="4028440"/>
            <a:ext cx="390080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7275" y="4645025"/>
            <a:ext cx="532447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815" y="1254760"/>
            <a:ext cx="8553450" cy="401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1495" y="4722495"/>
            <a:ext cx="374967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46215" y="1254760"/>
            <a:ext cx="3627120" cy="3467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802005"/>
            <a:ext cx="9798050" cy="574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1015" y="6088380"/>
            <a:ext cx="259905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9090" y="4913630"/>
            <a:ext cx="7956550" cy="117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0" y="1078230"/>
            <a:ext cx="8839200" cy="40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741170"/>
            <a:ext cx="9753600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6500" y="169037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6500" y="285559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655" y="1205865"/>
            <a:ext cx="508635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7655" y="1076960"/>
            <a:ext cx="5484495" cy="4337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798830"/>
            <a:ext cx="9836150" cy="57023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1803400"/>
            <a:ext cx="9194800" cy="325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8600" y="1803400"/>
            <a:ext cx="9460230" cy="2220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3355" y="4139565"/>
            <a:ext cx="9391650" cy="986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956945"/>
            <a:ext cx="9715500" cy="220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630" y="3284220"/>
            <a:ext cx="9156700" cy="2794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2089150"/>
            <a:ext cx="9232900" cy="267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9550" y="2089150"/>
            <a:ext cx="9612630" cy="283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1298575"/>
            <a:ext cx="9194800" cy="426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6370" y="1298575"/>
            <a:ext cx="9528810" cy="4443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092200"/>
            <a:ext cx="9734550" cy="467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57970" y="2265680"/>
            <a:ext cx="73406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35140" y="2882265"/>
            <a:ext cx="77914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1890" y="3475990"/>
            <a:ext cx="3002280" cy="4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9010650" cy="530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15" y="2974975"/>
            <a:ext cx="9132570" cy="324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939800"/>
            <a:ext cx="9798050" cy="497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7455" y="102806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743075"/>
            <a:ext cx="983615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74307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350520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635" y="795020"/>
            <a:ext cx="97726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085" y="4038600"/>
            <a:ext cx="9728200" cy="222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5075" y="137795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0795" y="526224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019175"/>
            <a:ext cx="975360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4595" y="484314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67080"/>
            <a:ext cx="9772650" cy="553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39319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2215" y="462978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15975"/>
            <a:ext cx="9753600" cy="522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59651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94220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7460" y="773430"/>
            <a:ext cx="6781800" cy="319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4203700"/>
            <a:ext cx="8972550" cy="1587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026275" y="5010785"/>
            <a:ext cx="68770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2025-06-23T08:58:58Z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