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41" r:id="rId20"/>
    <p:sldId id="342" r:id="rId21"/>
    <p:sldId id="325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0" y="3070225"/>
            <a:ext cx="527050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89100"/>
            <a:ext cx="975360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8705" y="4005580"/>
            <a:ext cx="66421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49375"/>
            <a:ext cx="977265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5690" y="4081780"/>
            <a:ext cx="1776730" cy="72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7055" y="4934585"/>
            <a:ext cx="16548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723265"/>
            <a:ext cx="56451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905" y="3764915"/>
            <a:ext cx="537210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6185" y="2581275"/>
            <a:ext cx="4739005" cy="110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8865" y="4744085"/>
            <a:ext cx="5827395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72795"/>
            <a:ext cx="970915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695" y="4576445"/>
            <a:ext cx="5721350" cy="71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695" y="5293995"/>
            <a:ext cx="9137650" cy="133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0695" y="3263265"/>
            <a:ext cx="6206490" cy="197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9115" y="5294630"/>
            <a:ext cx="9323070" cy="141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62025"/>
            <a:ext cx="9753600" cy="4933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1345565"/>
            <a:ext cx="793750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650" y="1345565"/>
            <a:ext cx="7259320" cy="11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2105" y="2626995"/>
            <a:ext cx="7853045" cy="2382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5360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866140"/>
            <a:ext cx="91567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3890010"/>
            <a:ext cx="92011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940" y="2089785"/>
            <a:ext cx="7084060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940" y="4478020"/>
            <a:ext cx="943864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247775"/>
            <a:ext cx="969010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395" y="3502660"/>
            <a:ext cx="8241665" cy="203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1353820"/>
            <a:ext cx="63055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1455" y="1353185"/>
            <a:ext cx="6300470" cy="337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042670"/>
            <a:ext cx="88646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65" y="1579245"/>
            <a:ext cx="97091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6598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3635" y="350520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784860"/>
            <a:ext cx="9075420" cy="59143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101850"/>
            <a:ext cx="9074150" cy="265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0650" y="2048510"/>
            <a:ext cx="9392920" cy="284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1160145"/>
            <a:ext cx="977265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3577590"/>
            <a:ext cx="9112250" cy="16827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990600"/>
            <a:ext cx="93154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275" y="1066165"/>
            <a:ext cx="6619875" cy="248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5430" y="3677920"/>
            <a:ext cx="6826250" cy="228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54737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619250"/>
            <a:ext cx="92392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62425" y="2832735"/>
            <a:ext cx="61150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3610" y="4036060"/>
            <a:ext cx="13049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381125"/>
            <a:ext cx="93218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5100" y="3777615"/>
            <a:ext cx="9026525" cy="169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89000"/>
            <a:ext cx="97917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2016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442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97560"/>
            <a:ext cx="9817100" cy="584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18230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36887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85495"/>
            <a:ext cx="97282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236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5075" y="55206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0420"/>
            <a:ext cx="97536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6160" y="28555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1255" y="48583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16025"/>
            <a:ext cx="979170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45307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38250"/>
            <a:ext cx="97536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4097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74725"/>
            <a:ext cx="97726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345055"/>
            <a:ext cx="97155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8140" y="2277110"/>
            <a:ext cx="7181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9635" y="4020185"/>
            <a:ext cx="165481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2025-06-23T08:52:27Z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